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284" r:id="rId2"/>
    <p:sldId id="343" r:id="rId3"/>
    <p:sldId id="285" r:id="rId4"/>
    <p:sldId id="345" r:id="rId5"/>
    <p:sldId id="341" r:id="rId6"/>
    <p:sldId id="347" r:id="rId7"/>
    <p:sldId id="421" r:id="rId8"/>
    <p:sldId id="420" r:id="rId9"/>
    <p:sldId id="419" r:id="rId10"/>
    <p:sldId id="348" r:id="rId11"/>
    <p:sldId id="350" r:id="rId12"/>
    <p:sldId id="422" r:id="rId13"/>
    <p:sldId id="351" r:id="rId14"/>
    <p:sldId id="353" r:id="rId15"/>
    <p:sldId id="352" r:id="rId16"/>
    <p:sldId id="349" r:id="rId17"/>
    <p:sldId id="356" r:id="rId18"/>
    <p:sldId id="357" r:id="rId19"/>
    <p:sldId id="355" r:id="rId20"/>
    <p:sldId id="358" r:id="rId21"/>
    <p:sldId id="418" r:id="rId22"/>
    <p:sldId id="359" r:id="rId23"/>
    <p:sldId id="354" r:id="rId24"/>
    <p:sldId id="293" r:id="rId25"/>
    <p:sldId id="295" r:id="rId26"/>
    <p:sldId id="360" r:id="rId27"/>
    <p:sldId id="286" r:id="rId28"/>
    <p:sldId id="363" r:id="rId29"/>
    <p:sldId id="428" r:id="rId30"/>
    <p:sldId id="424" r:id="rId31"/>
    <p:sldId id="364" r:id="rId32"/>
    <p:sldId id="366" r:id="rId33"/>
    <p:sldId id="367" r:id="rId34"/>
    <p:sldId id="368" r:id="rId35"/>
    <p:sldId id="370" r:id="rId36"/>
    <p:sldId id="369" r:id="rId37"/>
    <p:sldId id="371" r:id="rId38"/>
    <p:sldId id="372" r:id="rId39"/>
    <p:sldId id="374" r:id="rId40"/>
    <p:sldId id="373" r:id="rId41"/>
    <p:sldId id="375" r:id="rId42"/>
    <p:sldId id="405" r:id="rId43"/>
    <p:sldId id="407" r:id="rId44"/>
    <p:sldId id="411" r:id="rId45"/>
    <p:sldId id="425" r:id="rId46"/>
    <p:sldId id="415" r:id="rId47"/>
    <p:sldId id="426" r:id="rId48"/>
    <p:sldId id="416" r:id="rId49"/>
    <p:sldId id="417" r:id="rId50"/>
    <p:sldId id="412" r:id="rId51"/>
    <p:sldId id="384" r:id="rId52"/>
    <p:sldId id="385" r:id="rId53"/>
    <p:sldId id="386" r:id="rId54"/>
    <p:sldId id="387" r:id="rId55"/>
    <p:sldId id="388" r:id="rId56"/>
    <p:sldId id="389" r:id="rId57"/>
    <p:sldId id="391" r:id="rId58"/>
    <p:sldId id="392" r:id="rId59"/>
    <p:sldId id="393" r:id="rId60"/>
    <p:sldId id="394" r:id="rId61"/>
    <p:sldId id="396" r:id="rId62"/>
    <p:sldId id="395" r:id="rId63"/>
    <p:sldId id="398" r:id="rId64"/>
    <p:sldId id="402" r:id="rId65"/>
    <p:sldId id="376" r:id="rId66"/>
    <p:sldId id="377" r:id="rId67"/>
    <p:sldId id="380" r:id="rId68"/>
    <p:sldId id="382" r:id="rId69"/>
    <p:sldId id="383" r:id="rId70"/>
    <p:sldId id="381" r:id="rId71"/>
    <p:sldId id="427" r:id="rId72"/>
    <p:sldId id="379" r:id="rId73"/>
    <p:sldId id="404" r:id="rId74"/>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ntroduction slides" id="{9E3309D3-2AA5-4C49-8C2F-4E7A3EC91CFB}">
          <p14:sldIdLst>
            <p14:sldId id="284"/>
            <p14:sldId id="343"/>
            <p14:sldId id="285"/>
          </p14:sldIdLst>
        </p14:section>
        <p14:section name="Digital Anaesthetic Record" id="{75923F84-A672-4933-8847-E499B0327980}">
          <p14:sldIdLst>
            <p14:sldId id="345"/>
            <p14:sldId id="341"/>
            <p14:sldId id="347"/>
            <p14:sldId id="421"/>
            <p14:sldId id="420"/>
            <p14:sldId id="419"/>
            <p14:sldId id="348"/>
            <p14:sldId id="350"/>
            <p14:sldId id="422"/>
            <p14:sldId id="351"/>
            <p14:sldId id="353"/>
            <p14:sldId id="352"/>
            <p14:sldId id="349"/>
            <p14:sldId id="356"/>
            <p14:sldId id="357"/>
            <p14:sldId id="355"/>
            <p14:sldId id="358"/>
            <p14:sldId id="418"/>
            <p14:sldId id="359"/>
            <p14:sldId id="354"/>
            <p14:sldId id="293"/>
            <p14:sldId id="295"/>
            <p14:sldId id="360"/>
          </p14:sldIdLst>
        </p14:section>
        <p14:section name="Post Dural Puncture Headache Pathway" id="{26C9127D-A9F0-403F-9765-E7A1961ADD09}">
          <p14:sldIdLst>
            <p14:sldId id="286"/>
            <p14:sldId id="363"/>
            <p14:sldId id="428"/>
            <p14:sldId id="424"/>
            <p14:sldId id="364"/>
            <p14:sldId id="366"/>
            <p14:sldId id="367"/>
            <p14:sldId id="368"/>
            <p14:sldId id="370"/>
            <p14:sldId id="369"/>
            <p14:sldId id="371"/>
            <p14:sldId id="372"/>
            <p14:sldId id="374"/>
            <p14:sldId id="373"/>
            <p14:sldId id="375"/>
          </p14:sldIdLst>
        </p14:section>
        <p14:section name="Placenta Accreta MDT" id="{E2A8EFC3-B789-47F3-8162-3AF2F7394F3D}">
          <p14:sldIdLst>
            <p14:sldId id="405"/>
            <p14:sldId id="407"/>
            <p14:sldId id="411"/>
            <p14:sldId id="425"/>
            <p14:sldId id="415"/>
            <p14:sldId id="426"/>
            <p14:sldId id="416"/>
            <p14:sldId id="417"/>
            <p14:sldId id="412"/>
          </p14:sldIdLst>
        </p14:section>
        <p14:section name="Emergency Manual" id="{9D51ABC2-A37D-44B5-AC89-ED865E22C625}">
          <p14:sldIdLst>
            <p14:sldId id="384"/>
            <p14:sldId id="385"/>
            <p14:sldId id="386"/>
            <p14:sldId id="387"/>
            <p14:sldId id="388"/>
            <p14:sldId id="389"/>
            <p14:sldId id="391"/>
            <p14:sldId id="392"/>
            <p14:sldId id="393"/>
            <p14:sldId id="394"/>
            <p14:sldId id="396"/>
            <p14:sldId id="395"/>
            <p14:sldId id="398"/>
            <p14:sldId id="402"/>
          </p14:sldIdLst>
        </p14:section>
        <p14:section name="End of List Debrief" id="{E85C18EE-6ECD-4015-A1FE-DD3FF7D10249}">
          <p14:sldIdLst>
            <p14:sldId id="376"/>
            <p14:sldId id="377"/>
            <p14:sldId id="380"/>
            <p14:sldId id="382"/>
            <p14:sldId id="383"/>
            <p14:sldId id="381"/>
          </p14:sldIdLst>
        </p14:section>
        <p14:section name="Ending Summary Thanks" id="{5A8DC317-0FDA-42B2-9489-72D1FF45EF81}">
          <p14:sldIdLst>
            <p14:sldId id="427"/>
            <p14:sldId id="379"/>
            <p14:sldId id="40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546A"/>
    <a:srgbClr val="000000"/>
    <a:srgbClr val="1C254A"/>
    <a:srgbClr val="CC00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2E1DB1-6C09-4B73-814C-28400572F024}" v="124" dt="2024-02-29T11:02:13.8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37" autoAdjust="0"/>
    <p:restoredTop sz="91390" autoAdjust="0"/>
  </p:normalViewPr>
  <p:slideViewPr>
    <p:cSldViewPr snapToGrid="0">
      <p:cViewPr varScale="1">
        <p:scale>
          <a:sx n="147" d="100"/>
          <a:sy n="147" d="100"/>
        </p:scale>
        <p:origin x="11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ustomXml" Target="../customXml/item3.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ustomXml" Target="../customXml/item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Johnson" userId="f2060507c66e870c" providerId="LiveId" clId="{96F4C5EF-CC72-4463-8A93-56DBA80856EA}"/>
    <pc:docChg chg="undo custSel addSld modSld sldOrd">
      <pc:chgData name="Andrew Johnson" userId="f2060507c66e870c" providerId="LiveId" clId="{96F4C5EF-CC72-4463-8A93-56DBA80856EA}" dt="2024-02-26T02:02:07.299" v="1212" actId="20577"/>
      <pc:docMkLst>
        <pc:docMk/>
      </pc:docMkLst>
      <pc:sldChg chg="addSp modSp mod">
        <pc:chgData name="Andrew Johnson" userId="f2060507c66e870c" providerId="LiveId" clId="{96F4C5EF-CC72-4463-8A93-56DBA80856EA}" dt="2024-02-11T21:32:26.797" v="6" actId="1076"/>
        <pc:sldMkLst>
          <pc:docMk/>
          <pc:sldMk cId="109857222" sldId="256"/>
        </pc:sldMkLst>
        <pc:picChg chg="add mod">
          <ac:chgData name="Andrew Johnson" userId="f2060507c66e870c" providerId="LiveId" clId="{96F4C5EF-CC72-4463-8A93-56DBA80856EA}" dt="2024-02-11T21:30:08.608" v="3" actId="1076"/>
          <ac:picMkLst>
            <pc:docMk/>
            <pc:sldMk cId="109857222" sldId="256"/>
            <ac:picMk id="4" creationId="{C2A65DD2-4A81-3933-43F8-229328B11BC4}"/>
          </ac:picMkLst>
        </pc:picChg>
        <pc:picChg chg="add mod">
          <ac:chgData name="Andrew Johnson" userId="f2060507c66e870c" providerId="LiveId" clId="{96F4C5EF-CC72-4463-8A93-56DBA80856EA}" dt="2024-02-11T21:32:26.797" v="6" actId="1076"/>
          <ac:picMkLst>
            <pc:docMk/>
            <pc:sldMk cId="109857222" sldId="256"/>
            <ac:picMk id="5" creationId="{0FBE8860-E8C2-8101-92B5-6A9A2924889A}"/>
          </ac:picMkLst>
        </pc:picChg>
      </pc:sldChg>
      <pc:sldChg chg="modSp mod">
        <pc:chgData name="Andrew Johnson" userId="f2060507c66e870c" providerId="LiveId" clId="{96F4C5EF-CC72-4463-8A93-56DBA80856EA}" dt="2024-02-11T21:29:30.944" v="1" actId="12"/>
        <pc:sldMkLst>
          <pc:docMk/>
          <pc:sldMk cId="2618012490" sldId="257"/>
        </pc:sldMkLst>
        <pc:spChg chg="mod">
          <ac:chgData name="Andrew Johnson" userId="f2060507c66e870c" providerId="LiveId" clId="{96F4C5EF-CC72-4463-8A93-56DBA80856EA}" dt="2024-02-11T21:29:30.944" v="1" actId="12"/>
          <ac:spMkLst>
            <pc:docMk/>
            <pc:sldMk cId="2618012490" sldId="257"/>
            <ac:spMk id="3" creationId="{00000000-0000-0000-0000-000000000000}"/>
          </ac:spMkLst>
        </pc:spChg>
      </pc:sldChg>
      <pc:sldChg chg="modSp mod">
        <pc:chgData name="Andrew Johnson" userId="f2060507c66e870c" providerId="LiveId" clId="{96F4C5EF-CC72-4463-8A93-56DBA80856EA}" dt="2024-02-11T22:24:52.995" v="233" actId="20577"/>
        <pc:sldMkLst>
          <pc:docMk/>
          <pc:sldMk cId="2229799950" sldId="265"/>
        </pc:sldMkLst>
        <pc:spChg chg="mod">
          <ac:chgData name="Andrew Johnson" userId="f2060507c66e870c" providerId="LiveId" clId="{96F4C5EF-CC72-4463-8A93-56DBA80856EA}" dt="2024-02-11T22:24:52.995" v="233" actId="20577"/>
          <ac:spMkLst>
            <pc:docMk/>
            <pc:sldMk cId="2229799950" sldId="265"/>
            <ac:spMk id="3" creationId="{00000000-0000-0000-0000-000000000000}"/>
          </ac:spMkLst>
        </pc:spChg>
      </pc:sldChg>
      <pc:sldChg chg="modSp mod">
        <pc:chgData name="Andrew Johnson" userId="f2060507c66e870c" providerId="LiveId" clId="{96F4C5EF-CC72-4463-8A93-56DBA80856EA}" dt="2024-02-11T21:27:44.880" v="0" actId="313"/>
        <pc:sldMkLst>
          <pc:docMk/>
          <pc:sldMk cId="855435208" sldId="266"/>
        </pc:sldMkLst>
        <pc:spChg chg="mod">
          <ac:chgData name="Andrew Johnson" userId="f2060507c66e870c" providerId="LiveId" clId="{96F4C5EF-CC72-4463-8A93-56DBA80856EA}" dt="2024-02-11T21:27:44.880" v="0" actId="313"/>
          <ac:spMkLst>
            <pc:docMk/>
            <pc:sldMk cId="855435208" sldId="266"/>
            <ac:spMk id="3" creationId="{00000000-0000-0000-0000-000000000000}"/>
          </ac:spMkLst>
        </pc:spChg>
      </pc:sldChg>
      <pc:sldChg chg="addSp modSp add mod">
        <pc:chgData name="Andrew Johnson" userId="f2060507c66e870c" providerId="LiveId" clId="{96F4C5EF-CC72-4463-8A93-56DBA80856EA}" dt="2024-02-11T22:28:42.589" v="250"/>
        <pc:sldMkLst>
          <pc:docMk/>
          <pc:sldMk cId="3560796205" sldId="267"/>
        </pc:sldMkLst>
        <pc:spChg chg="mod">
          <ac:chgData name="Andrew Johnson" userId="f2060507c66e870c" providerId="LiveId" clId="{96F4C5EF-CC72-4463-8A93-56DBA80856EA}" dt="2024-02-11T22:17:59.043" v="156" actId="6549"/>
          <ac:spMkLst>
            <pc:docMk/>
            <pc:sldMk cId="3560796205" sldId="267"/>
            <ac:spMk id="3" creationId="{00000000-0000-0000-0000-000000000000}"/>
          </ac:spMkLst>
        </pc:spChg>
        <pc:spChg chg="add mod">
          <ac:chgData name="Andrew Johnson" userId="f2060507c66e870c" providerId="LiveId" clId="{96F4C5EF-CC72-4463-8A93-56DBA80856EA}" dt="2024-02-11T22:28:42.589" v="250"/>
          <ac:spMkLst>
            <pc:docMk/>
            <pc:sldMk cId="3560796205" sldId="267"/>
            <ac:spMk id="4" creationId="{0EBDBE33-12C8-ADCA-5A33-39FE1DFD273F}"/>
          </ac:spMkLst>
        </pc:spChg>
      </pc:sldChg>
      <pc:sldChg chg="modSp add mod">
        <pc:chgData name="Andrew Johnson" userId="f2060507c66e870c" providerId="LiveId" clId="{96F4C5EF-CC72-4463-8A93-56DBA80856EA}" dt="2024-02-11T22:20:42.830" v="200" actId="6549"/>
        <pc:sldMkLst>
          <pc:docMk/>
          <pc:sldMk cId="3332263432" sldId="268"/>
        </pc:sldMkLst>
        <pc:spChg chg="mod">
          <ac:chgData name="Andrew Johnson" userId="f2060507c66e870c" providerId="LiveId" clId="{96F4C5EF-CC72-4463-8A93-56DBA80856EA}" dt="2024-02-11T22:20:42.830" v="200" actId="6549"/>
          <ac:spMkLst>
            <pc:docMk/>
            <pc:sldMk cId="3332263432" sldId="268"/>
            <ac:spMk id="3" creationId="{00000000-0000-0000-0000-000000000000}"/>
          </ac:spMkLst>
        </pc:spChg>
      </pc:sldChg>
      <pc:sldChg chg="addSp delSp modSp add mod">
        <pc:chgData name="Andrew Johnson" userId="f2060507c66e870c" providerId="LiveId" clId="{96F4C5EF-CC72-4463-8A93-56DBA80856EA}" dt="2024-02-11T22:59:35.625" v="259" actId="1076"/>
        <pc:sldMkLst>
          <pc:docMk/>
          <pc:sldMk cId="3747795026" sldId="269"/>
        </pc:sldMkLst>
        <pc:spChg chg="del">
          <ac:chgData name="Andrew Johnson" userId="f2060507c66e870c" providerId="LiveId" clId="{96F4C5EF-CC72-4463-8A93-56DBA80856EA}" dt="2024-02-11T22:57:13.933" v="252" actId="478"/>
          <ac:spMkLst>
            <pc:docMk/>
            <pc:sldMk cId="3747795026" sldId="269"/>
            <ac:spMk id="3" creationId="{00000000-0000-0000-0000-000000000000}"/>
          </ac:spMkLst>
        </pc:spChg>
        <pc:spChg chg="del">
          <ac:chgData name="Andrew Johnson" userId="f2060507c66e870c" providerId="LiveId" clId="{96F4C5EF-CC72-4463-8A93-56DBA80856EA}" dt="2024-02-11T22:57:15.736" v="253" actId="478"/>
          <ac:spMkLst>
            <pc:docMk/>
            <pc:sldMk cId="3747795026" sldId="269"/>
            <ac:spMk id="4" creationId="{0EBDBE33-12C8-ADCA-5A33-39FE1DFD273F}"/>
          </ac:spMkLst>
        </pc:spChg>
        <pc:spChg chg="add del mod">
          <ac:chgData name="Andrew Johnson" userId="f2060507c66e870c" providerId="LiveId" clId="{96F4C5EF-CC72-4463-8A93-56DBA80856EA}" dt="2024-02-11T22:59:30.414" v="256" actId="22"/>
          <ac:spMkLst>
            <pc:docMk/>
            <pc:sldMk cId="3747795026" sldId="269"/>
            <ac:spMk id="6" creationId="{F66343F4-AC42-661B-6C93-9B708416AE65}"/>
          </ac:spMkLst>
        </pc:spChg>
        <pc:picChg chg="add mod ord">
          <ac:chgData name="Andrew Johnson" userId="f2060507c66e870c" providerId="LiveId" clId="{96F4C5EF-CC72-4463-8A93-56DBA80856EA}" dt="2024-02-11T22:59:35.625" v="259" actId="1076"/>
          <ac:picMkLst>
            <pc:docMk/>
            <pc:sldMk cId="3747795026" sldId="269"/>
            <ac:picMk id="8" creationId="{F384B66C-E60B-0BE6-62E5-6A0E26770736}"/>
          </ac:picMkLst>
        </pc:picChg>
      </pc:sldChg>
      <pc:sldChg chg="addSp delSp modSp add mod">
        <pc:chgData name="Andrew Johnson" userId="f2060507c66e870c" providerId="LiveId" clId="{96F4C5EF-CC72-4463-8A93-56DBA80856EA}" dt="2024-02-11T23:01:11.457" v="270" actId="1076"/>
        <pc:sldMkLst>
          <pc:docMk/>
          <pc:sldMk cId="1104394452" sldId="270"/>
        </pc:sldMkLst>
        <pc:spChg chg="add mod">
          <ac:chgData name="Andrew Johnson" userId="f2060507c66e870c" providerId="LiveId" clId="{96F4C5EF-CC72-4463-8A93-56DBA80856EA}" dt="2024-02-11T23:01:07.955" v="268" actId="20577"/>
          <ac:spMkLst>
            <pc:docMk/>
            <pc:sldMk cId="1104394452" sldId="270"/>
            <ac:spMk id="4" creationId="{ADDE4B33-6BA6-8AF4-8709-189A6849BBA1}"/>
          </ac:spMkLst>
        </pc:spChg>
        <pc:picChg chg="add mod">
          <ac:chgData name="Andrew Johnson" userId="f2060507c66e870c" providerId="LiveId" clId="{96F4C5EF-CC72-4463-8A93-56DBA80856EA}" dt="2024-02-11T23:01:11.457" v="270" actId="1076"/>
          <ac:picMkLst>
            <pc:docMk/>
            <pc:sldMk cId="1104394452" sldId="270"/>
            <ac:picMk id="6" creationId="{ACE8B72D-6456-6622-7252-4FD354C127F1}"/>
          </ac:picMkLst>
        </pc:picChg>
        <pc:picChg chg="del">
          <ac:chgData name="Andrew Johnson" userId="f2060507c66e870c" providerId="LiveId" clId="{96F4C5EF-CC72-4463-8A93-56DBA80856EA}" dt="2024-02-11T23:00:34.136" v="261" actId="478"/>
          <ac:picMkLst>
            <pc:docMk/>
            <pc:sldMk cId="1104394452" sldId="270"/>
            <ac:picMk id="8" creationId="{F384B66C-E60B-0BE6-62E5-6A0E26770736}"/>
          </ac:picMkLst>
        </pc:picChg>
      </pc:sldChg>
      <pc:sldChg chg="addSp modSp mod ord">
        <pc:chgData name="Andrew Johnson" userId="f2060507c66e870c" providerId="LiveId" clId="{96F4C5EF-CC72-4463-8A93-56DBA80856EA}" dt="2024-02-26T01:37:58.873" v="1097" actId="1076"/>
        <pc:sldMkLst>
          <pc:docMk/>
          <pc:sldMk cId="4132661449" sldId="284"/>
        </pc:sldMkLst>
        <pc:spChg chg="add mod">
          <ac:chgData name="Andrew Johnson" userId="f2060507c66e870c" providerId="LiveId" clId="{96F4C5EF-CC72-4463-8A93-56DBA80856EA}" dt="2024-02-26T01:37:58.873" v="1097" actId="1076"/>
          <ac:spMkLst>
            <pc:docMk/>
            <pc:sldMk cId="4132661449" sldId="284"/>
            <ac:spMk id="5" creationId="{53A20675-9223-333C-7A11-4E8F07CFDDB2}"/>
          </ac:spMkLst>
        </pc:spChg>
        <pc:picChg chg="add mod">
          <ac:chgData name="Andrew Johnson" userId="f2060507c66e870c" providerId="LiveId" clId="{96F4C5EF-CC72-4463-8A93-56DBA80856EA}" dt="2024-02-26T01:37:48.896" v="1096" actId="207"/>
          <ac:picMkLst>
            <pc:docMk/>
            <pc:sldMk cId="4132661449" sldId="284"/>
            <ac:picMk id="4" creationId="{CC26A048-A4F5-CB8B-35EC-D7582008ACEF}"/>
          </ac:picMkLst>
        </pc:picChg>
      </pc:sldChg>
      <pc:sldChg chg="addSp modSp mod ord">
        <pc:chgData name="Andrew Johnson" userId="f2060507c66e870c" providerId="LiveId" clId="{96F4C5EF-CC72-4463-8A93-56DBA80856EA}" dt="2024-02-26T01:29:13.912" v="374"/>
        <pc:sldMkLst>
          <pc:docMk/>
          <pc:sldMk cId="275292719" sldId="285"/>
        </pc:sldMkLst>
        <pc:spChg chg="mod">
          <ac:chgData name="Andrew Johnson" userId="f2060507c66e870c" providerId="LiveId" clId="{96F4C5EF-CC72-4463-8A93-56DBA80856EA}" dt="2024-02-26T01:28:31.742" v="371" actId="20577"/>
          <ac:spMkLst>
            <pc:docMk/>
            <pc:sldMk cId="275292719" sldId="285"/>
            <ac:spMk id="2" creationId="{00000000-0000-0000-0000-000000000000}"/>
          </ac:spMkLst>
        </pc:spChg>
        <pc:spChg chg="add mod">
          <ac:chgData name="Andrew Johnson" userId="f2060507c66e870c" providerId="LiveId" clId="{96F4C5EF-CC72-4463-8A93-56DBA80856EA}" dt="2024-02-26T01:27:12.904" v="327" actId="403"/>
          <ac:spMkLst>
            <pc:docMk/>
            <pc:sldMk cId="275292719" sldId="285"/>
            <ac:spMk id="3" creationId="{E63414B2-8DE8-D0E1-7150-FA3A45F2C2DA}"/>
          </ac:spMkLst>
        </pc:spChg>
      </pc:sldChg>
      <pc:sldChg chg="modSp mod ord">
        <pc:chgData name="Andrew Johnson" userId="f2060507c66e870c" providerId="LiveId" clId="{96F4C5EF-CC72-4463-8A93-56DBA80856EA}" dt="2024-02-26T01:39:07.214" v="1111" actId="404"/>
        <pc:sldMkLst>
          <pc:docMk/>
          <pc:sldMk cId="3910323660" sldId="286"/>
        </pc:sldMkLst>
        <pc:spChg chg="mod">
          <ac:chgData name="Andrew Johnson" userId="f2060507c66e870c" providerId="LiveId" clId="{96F4C5EF-CC72-4463-8A93-56DBA80856EA}" dt="2024-02-26T01:39:07.214" v="1111" actId="404"/>
          <ac:spMkLst>
            <pc:docMk/>
            <pc:sldMk cId="3910323660" sldId="286"/>
            <ac:spMk id="2" creationId="{00000000-0000-0000-0000-000000000000}"/>
          </ac:spMkLst>
        </pc:spChg>
      </pc:sldChg>
      <pc:sldChg chg="addSp delSp modSp mod ord">
        <pc:chgData name="Andrew Johnson" userId="f2060507c66e870c" providerId="LiveId" clId="{96F4C5EF-CC72-4463-8A93-56DBA80856EA}" dt="2024-02-26T01:49:21.281" v="1204" actId="1076"/>
        <pc:sldMkLst>
          <pc:docMk/>
          <pc:sldMk cId="3142275776" sldId="288"/>
        </pc:sldMkLst>
        <pc:spChg chg="add del">
          <ac:chgData name="Andrew Johnson" userId="f2060507c66e870c" providerId="LiveId" clId="{96F4C5EF-CC72-4463-8A93-56DBA80856EA}" dt="2024-02-26T01:49:10.378" v="1199"/>
          <ac:spMkLst>
            <pc:docMk/>
            <pc:sldMk cId="3142275776" sldId="288"/>
            <ac:spMk id="3" creationId="{00000000-0000-0000-0000-000000000000}"/>
          </ac:spMkLst>
        </pc:spChg>
        <pc:picChg chg="add mod">
          <ac:chgData name="Andrew Johnson" userId="f2060507c66e870c" providerId="LiveId" clId="{96F4C5EF-CC72-4463-8A93-56DBA80856EA}" dt="2024-02-26T01:48:15.147" v="1190"/>
          <ac:picMkLst>
            <pc:docMk/>
            <pc:sldMk cId="3142275776" sldId="288"/>
            <ac:picMk id="5" creationId="{769AC116-92A5-2D83-5539-54A9DBA797CB}"/>
          </ac:picMkLst>
        </pc:picChg>
        <pc:picChg chg="add del mod">
          <ac:chgData name="Andrew Johnson" userId="f2060507c66e870c" providerId="LiveId" clId="{96F4C5EF-CC72-4463-8A93-56DBA80856EA}" dt="2024-02-26T01:49:14.069" v="1201" actId="478"/>
          <ac:picMkLst>
            <pc:docMk/>
            <pc:sldMk cId="3142275776" sldId="288"/>
            <ac:picMk id="6" creationId="{8201779D-74D4-6FCA-90EF-8380292C5F9D}"/>
          </ac:picMkLst>
        </pc:picChg>
        <pc:picChg chg="add mod">
          <ac:chgData name="Andrew Johnson" userId="f2060507c66e870c" providerId="LiveId" clId="{96F4C5EF-CC72-4463-8A93-56DBA80856EA}" dt="2024-02-26T01:48:56.014" v="1197" actId="1076"/>
          <ac:picMkLst>
            <pc:docMk/>
            <pc:sldMk cId="3142275776" sldId="288"/>
            <ac:picMk id="7" creationId="{1FA45304-7E72-1011-B513-7F5DB3C29138}"/>
          </ac:picMkLst>
        </pc:picChg>
        <pc:picChg chg="add mod">
          <ac:chgData name="Andrew Johnson" userId="f2060507c66e870c" providerId="LiveId" clId="{96F4C5EF-CC72-4463-8A93-56DBA80856EA}" dt="2024-02-26T01:49:10.378" v="1199"/>
          <ac:picMkLst>
            <pc:docMk/>
            <pc:sldMk cId="3142275776" sldId="288"/>
            <ac:picMk id="9" creationId="{872FB6E9-B9EE-3DDB-E0E4-D97977D41E34}"/>
          </ac:picMkLst>
        </pc:picChg>
        <pc:picChg chg="add mod">
          <ac:chgData name="Andrew Johnson" userId="f2060507c66e870c" providerId="LiveId" clId="{96F4C5EF-CC72-4463-8A93-56DBA80856EA}" dt="2024-02-26T01:49:21.281" v="1204" actId="1076"/>
          <ac:picMkLst>
            <pc:docMk/>
            <pc:sldMk cId="3142275776" sldId="288"/>
            <ac:picMk id="10" creationId="{23AABA53-657A-DAD2-3E25-2DE9BC7D4BE0}"/>
          </ac:picMkLst>
        </pc:picChg>
      </pc:sldChg>
      <pc:sldChg chg="ord">
        <pc:chgData name="Andrew Johnson" userId="f2060507c66e870c" providerId="LiveId" clId="{96F4C5EF-CC72-4463-8A93-56DBA80856EA}" dt="2024-02-26T01:40:07.786" v="1136"/>
        <pc:sldMkLst>
          <pc:docMk/>
          <pc:sldMk cId="916289651" sldId="289"/>
        </pc:sldMkLst>
      </pc:sldChg>
      <pc:sldChg chg="add">
        <pc:chgData name="Andrew Johnson" userId="f2060507c66e870c" providerId="LiveId" clId="{96F4C5EF-CC72-4463-8A93-56DBA80856EA}" dt="2024-02-26T01:29:08.091" v="372" actId="2890"/>
        <pc:sldMkLst>
          <pc:docMk/>
          <pc:sldMk cId="632132984" sldId="337"/>
        </pc:sldMkLst>
      </pc:sldChg>
      <pc:sldChg chg="add">
        <pc:chgData name="Andrew Johnson" userId="f2060507c66e870c" providerId="LiveId" clId="{96F4C5EF-CC72-4463-8A93-56DBA80856EA}" dt="2024-02-26T01:38:17.716" v="1098" actId="2890"/>
        <pc:sldMkLst>
          <pc:docMk/>
          <pc:sldMk cId="2574041526" sldId="338"/>
        </pc:sldMkLst>
      </pc:sldChg>
      <pc:sldChg chg="addSp delSp modSp add mod ord modNotesTx">
        <pc:chgData name="Andrew Johnson" userId="f2060507c66e870c" providerId="LiveId" clId="{96F4C5EF-CC72-4463-8A93-56DBA80856EA}" dt="2024-02-26T02:02:07.299" v="1212" actId="20577"/>
        <pc:sldMkLst>
          <pc:docMk/>
          <pc:sldMk cId="1582017419" sldId="339"/>
        </pc:sldMkLst>
        <pc:spChg chg="mod">
          <ac:chgData name="Andrew Johnson" userId="f2060507c66e870c" providerId="LiveId" clId="{96F4C5EF-CC72-4463-8A93-56DBA80856EA}" dt="2024-02-26T01:43:07.404" v="1158" actId="1076"/>
          <ac:spMkLst>
            <pc:docMk/>
            <pc:sldMk cId="1582017419" sldId="339"/>
            <ac:spMk id="2" creationId="{BEF37211-1CCE-D22C-9874-B7BAFC8CC15D}"/>
          </ac:spMkLst>
        </pc:spChg>
        <pc:spChg chg="add del">
          <ac:chgData name="Andrew Johnson" userId="f2060507c66e870c" providerId="LiveId" clId="{96F4C5EF-CC72-4463-8A93-56DBA80856EA}" dt="2024-02-26T01:46:08.200" v="1184" actId="478"/>
          <ac:spMkLst>
            <pc:docMk/>
            <pc:sldMk cId="1582017419" sldId="339"/>
            <ac:spMk id="3" creationId="{437276B1-2736-B3FB-60C3-DA49844CEEC4}"/>
          </ac:spMkLst>
        </pc:spChg>
        <pc:spChg chg="add del mod">
          <ac:chgData name="Andrew Johnson" userId="f2060507c66e870c" providerId="LiveId" clId="{96F4C5EF-CC72-4463-8A93-56DBA80856EA}" dt="2024-02-26T01:43:01.941" v="1157"/>
          <ac:spMkLst>
            <pc:docMk/>
            <pc:sldMk cId="1582017419" sldId="339"/>
            <ac:spMk id="10" creationId="{EC20B550-C84A-CF98-A2E6-E35AE0E43CED}"/>
          </ac:spMkLst>
        </pc:spChg>
        <pc:picChg chg="add mod">
          <ac:chgData name="Andrew Johnson" userId="f2060507c66e870c" providerId="LiveId" clId="{96F4C5EF-CC72-4463-8A93-56DBA80856EA}" dt="2024-02-26T01:42:07.642" v="1140"/>
          <ac:picMkLst>
            <pc:docMk/>
            <pc:sldMk cId="1582017419" sldId="339"/>
            <ac:picMk id="5" creationId="{A571EF92-2290-628D-F75E-F423D5E474B0}"/>
          </ac:picMkLst>
        </pc:picChg>
        <pc:picChg chg="add mod">
          <ac:chgData name="Andrew Johnson" userId="f2060507c66e870c" providerId="LiveId" clId="{96F4C5EF-CC72-4463-8A93-56DBA80856EA}" dt="2024-02-26T01:42:13.477" v="1144"/>
          <ac:picMkLst>
            <pc:docMk/>
            <pc:sldMk cId="1582017419" sldId="339"/>
            <ac:picMk id="7" creationId="{11C55D43-9564-B1DC-79CD-FA9F0C541ADB}"/>
          </ac:picMkLst>
        </pc:picChg>
        <pc:picChg chg="add mod">
          <ac:chgData name="Andrew Johnson" userId="f2060507c66e870c" providerId="LiveId" clId="{96F4C5EF-CC72-4463-8A93-56DBA80856EA}" dt="2024-02-26T01:42:32.110" v="1146"/>
          <ac:picMkLst>
            <pc:docMk/>
            <pc:sldMk cId="1582017419" sldId="339"/>
            <ac:picMk id="9" creationId="{69214B46-D4DC-20C9-97E8-E602A510D827}"/>
          </ac:picMkLst>
        </pc:picChg>
        <pc:picChg chg="add mod">
          <ac:chgData name="Andrew Johnson" userId="f2060507c66e870c" providerId="LiveId" clId="{96F4C5EF-CC72-4463-8A93-56DBA80856EA}" dt="2024-02-26T01:42:47.886" v="1149"/>
          <ac:picMkLst>
            <pc:docMk/>
            <pc:sldMk cId="1582017419" sldId="339"/>
            <ac:picMk id="12" creationId="{E159DC5A-0688-9A3B-5611-9064EF284D24}"/>
          </ac:picMkLst>
        </pc:picChg>
        <pc:picChg chg="add mod">
          <ac:chgData name="Andrew Johnson" userId="f2060507c66e870c" providerId="LiveId" clId="{96F4C5EF-CC72-4463-8A93-56DBA80856EA}" dt="2024-02-26T01:43:01.941" v="1155"/>
          <ac:picMkLst>
            <pc:docMk/>
            <pc:sldMk cId="1582017419" sldId="339"/>
            <ac:picMk id="13" creationId="{93F14B9E-5A9A-1774-9A0B-31DA44797E6C}"/>
          </ac:picMkLst>
        </pc:picChg>
        <pc:picChg chg="add mod">
          <ac:chgData name="Andrew Johnson" userId="f2060507c66e870c" providerId="LiveId" clId="{96F4C5EF-CC72-4463-8A93-56DBA80856EA}" dt="2024-02-26T01:43:10.958" v="1160"/>
          <ac:picMkLst>
            <pc:docMk/>
            <pc:sldMk cId="1582017419" sldId="339"/>
            <ac:picMk id="15" creationId="{DE4415C1-95AB-2BA3-158C-7461422E86B6}"/>
          </ac:picMkLst>
        </pc:picChg>
        <pc:picChg chg="add mod">
          <ac:chgData name="Andrew Johnson" userId="f2060507c66e870c" providerId="LiveId" clId="{96F4C5EF-CC72-4463-8A93-56DBA80856EA}" dt="2024-02-26T01:43:22.397" v="1162" actId="1076"/>
          <ac:picMkLst>
            <pc:docMk/>
            <pc:sldMk cId="1582017419" sldId="339"/>
            <ac:picMk id="16" creationId="{2D3F39C2-F2E4-E544-6AF0-195DD97ABEF7}"/>
          </ac:picMkLst>
        </pc:picChg>
        <pc:picChg chg="add mod">
          <ac:chgData name="Andrew Johnson" userId="f2060507c66e870c" providerId="LiveId" clId="{96F4C5EF-CC72-4463-8A93-56DBA80856EA}" dt="2024-02-26T01:43:55.618" v="1170"/>
          <ac:picMkLst>
            <pc:docMk/>
            <pc:sldMk cId="1582017419" sldId="339"/>
            <ac:picMk id="17" creationId="{17238263-43E4-8EF2-3813-3EA9E04A757E}"/>
          </ac:picMkLst>
        </pc:picChg>
        <pc:picChg chg="add del mod">
          <ac:chgData name="Andrew Johnson" userId="f2060507c66e870c" providerId="LiveId" clId="{96F4C5EF-CC72-4463-8A93-56DBA80856EA}" dt="2024-02-26T01:46:15.645" v="1185" actId="478"/>
          <ac:picMkLst>
            <pc:docMk/>
            <pc:sldMk cId="1582017419" sldId="339"/>
            <ac:picMk id="18" creationId="{502414C2-7CF7-0F54-C661-55B976965A0D}"/>
          </ac:picMkLst>
        </pc:picChg>
        <pc:picChg chg="add mod">
          <ac:chgData name="Andrew Johnson" userId="f2060507c66e870c" providerId="LiveId" clId="{96F4C5EF-CC72-4463-8A93-56DBA80856EA}" dt="2024-02-26T01:45:12.463" v="1174"/>
          <ac:picMkLst>
            <pc:docMk/>
            <pc:sldMk cId="1582017419" sldId="339"/>
            <ac:picMk id="20" creationId="{744ACFB6-C9D3-D94A-8C83-CC06C31FC947}"/>
          </ac:picMkLst>
        </pc:picChg>
        <pc:picChg chg="add mod modCrop">
          <ac:chgData name="Andrew Johnson" userId="f2060507c66e870c" providerId="LiveId" clId="{96F4C5EF-CC72-4463-8A93-56DBA80856EA}" dt="2024-02-26T01:46:00.534" v="1183" actId="732"/>
          <ac:picMkLst>
            <pc:docMk/>
            <pc:sldMk cId="1582017419" sldId="339"/>
            <ac:picMk id="21" creationId="{DFADEB47-85D1-4F6C-06BE-E1FCCDF71B24}"/>
          </ac:picMkLst>
        </pc:picChg>
        <pc:picChg chg="add mod modCrop">
          <ac:chgData name="Andrew Johnson" userId="f2060507c66e870c" providerId="LiveId" clId="{96F4C5EF-CC72-4463-8A93-56DBA80856EA}" dt="2024-02-26T01:45:42.314" v="1181" actId="732"/>
          <ac:picMkLst>
            <pc:docMk/>
            <pc:sldMk cId="1582017419" sldId="339"/>
            <ac:picMk id="22" creationId="{CABCC162-33A2-A426-572E-3DE244AAA84D}"/>
          </ac:picMkLst>
        </pc:picChg>
      </pc:sldChg>
      <pc:sldChg chg="add">
        <pc:chgData name="Andrew Johnson" userId="f2060507c66e870c" providerId="LiveId" clId="{96F4C5EF-CC72-4463-8A93-56DBA80856EA}" dt="2024-02-26T01:40:02.572" v="1134" actId="2890"/>
        <pc:sldMkLst>
          <pc:docMk/>
          <pc:sldMk cId="678647486" sldId="340"/>
        </pc:sldMkLst>
      </pc:sldChg>
      <pc:sldChg chg="add">
        <pc:chgData name="Andrew Johnson" userId="f2060507c66e870c" providerId="LiveId" clId="{96F4C5EF-CC72-4463-8A93-56DBA80856EA}" dt="2024-02-26T01:46:31.858" v="1186" actId="2890"/>
        <pc:sldMkLst>
          <pc:docMk/>
          <pc:sldMk cId="4253041947" sldId="341"/>
        </pc:sldMkLst>
      </pc:sldChg>
    </pc:docChg>
  </pc:docChgLst>
  <pc:docChgLst>
    <pc:chgData name="Andrew Johnson" userId="f2060507c66e870c" providerId="LiveId" clId="{1B2E1DB1-6C09-4B73-814C-28400572F024}"/>
    <pc:docChg chg="undo custSel addSld delSld modSld sldOrd addSection delSection modSection">
      <pc:chgData name="Andrew Johnson" userId="f2060507c66e870c" providerId="LiveId" clId="{1B2E1DB1-6C09-4B73-814C-28400572F024}" dt="2024-02-29T11:23:32.899" v="14576" actId="20577"/>
      <pc:docMkLst>
        <pc:docMk/>
      </pc:docMkLst>
      <pc:sldChg chg="del">
        <pc:chgData name="Andrew Johnson" userId="f2060507c66e870c" providerId="LiveId" clId="{1B2E1DB1-6C09-4B73-814C-28400572F024}" dt="2024-02-28T09:21:29.509" v="9110" actId="47"/>
        <pc:sldMkLst>
          <pc:docMk/>
          <pc:sldMk cId="109857222" sldId="256"/>
        </pc:sldMkLst>
      </pc:sldChg>
      <pc:sldChg chg="modSp del mod ord">
        <pc:chgData name="Andrew Johnson" userId="f2060507c66e870c" providerId="LiveId" clId="{1B2E1DB1-6C09-4B73-814C-28400572F024}" dt="2024-02-28T09:21:34.484" v="9111" actId="47"/>
        <pc:sldMkLst>
          <pc:docMk/>
          <pc:sldMk cId="2618012490" sldId="257"/>
        </pc:sldMkLst>
        <pc:spChg chg="mod">
          <ac:chgData name="Andrew Johnson" userId="f2060507c66e870c" providerId="LiveId" clId="{1B2E1DB1-6C09-4B73-814C-28400572F024}" dt="2024-02-25T08:52:17.548" v="326" actId="20577"/>
          <ac:spMkLst>
            <pc:docMk/>
            <pc:sldMk cId="2618012490" sldId="257"/>
            <ac:spMk id="3" creationId="{00000000-0000-0000-0000-000000000000}"/>
          </ac:spMkLst>
        </pc:spChg>
      </pc:sldChg>
      <pc:sldChg chg="del ord">
        <pc:chgData name="Andrew Johnson" userId="f2060507c66e870c" providerId="LiveId" clId="{1B2E1DB1-6C09-4B73-814C-28400572F024}" dt="2024-02-29T06:56:53.699" v="11707" actId="2696"/>
        <pc:sldMkLst>
          <pc:docMk/>
          <pc:sldMk cId="2216389925" sldId="258"/>
        </pc:sldMkLst>
      </pc:sldChg>
      <pc:sldChg chg="del">
        <pc:chgData name="Andrew Johnson" userId="f2060507c66e870c" providerId="LiveId" clId="{1B2E1DB1-6C09-4B73-814C-28400572F024}" dt="2024-02-29T06:59:21.812" v="11753" actId="2696"/>
        <pc:sldMkLst>
          <pc:docMk/>
          <pc:sldMk cId="2178976490" sldId="259"/>
        </pc:sldMkLst>
      </pc:sldChg>
      <pc:sldChg chg="del ord">
        <pc:chgData name="Andrew Johnson" userId="f2060507c66e870c" providerId="LiveId" clId="{1B2E1DB1-6C09-4B73-814C-28400572F024}" dt="2024-02-29T06:59:44.619" v="11754" actId="2696"/>
        <pc:sldMkLst>
          <pc:docMk/>
          <pc:sldMk cId="965431052" sldId="260"/>
        </pc:sldMkLst>
      </pc:sldChg>
      <pc:sldChg chg="del">
        <pc:chgData name="Andrew Johnson" userId="f2060507c66e870c" providerId="LiveId" clId="{1B2E1DB1-6C09-4B73-814C-28400572F024}" dt="2024-02-27T01:44:14.207" v="4519" actId="2696"/>
        <pc:sldMkLst>
          <pc:docMk/>
          <pc:sldMk cId="2196873279" sldId="261"/>
        </pc:sldMkLst>
      </pc:sldChg>
      <pc:sldChg chg="del">
        <pc:chgData name="Andrew Johnson" userId="f2060507c66e870c" providerId="LiveId" clId="{1B2E1DB1-6C09-4B73-814C-28400572F024}" dt="2024-02-28T08:31:49.571" v="7641" actId="47"/>
        <pc:sldMkLst>
          <pc:docMk/>
          <pc:sldMk cId="1074216222" sldId="262"/>
        </pc:sldMkLst>
      </pc:sldChg>
      <pc:sldChg chg="addSp delSp del mod">
        <pc:chgData name="Andrew Johnson" userId="f2060507c66e870c" providerId="LiveId" clId="{1B2E1DB1-6C09-4B73-814C-28400572F024}" dt="2024-02-27T09:08:50.547" v="6948" actId="2696"/>
        <pc:sldMkLst>
          <pc:docMk/>
          <pc:sldMk cId="1037663850" sldId="263"/>
        </pc:sldMkLst>
        <pc:spChg chg="add del">
          <ac:chgData name="Andrew Johnson" userId="f2060507c66e870c" providerId="LiveId" clId="{1B2E1DB1-6C09-4B73-814C-28400572F024}" dt="2024-02-25T07:53:40.717" v="18" actId="22"/>
          <ac:spMkLst>
            <pc:docMk/>
            <pc:sldMk cId="1037663850" sldId="263"/>
            <ac:spMk id="5" creationId="{ACCA41BE-90B8-F201-514C-47E02080C020}"/>
          </ac:spMkLst>
        </pc:spChg>
      </pc:sldChg>
      <pc:sldChg chg="del">
        <pc:chgData name="Andrew Johnson" userId="f2060507c66e870c" providerId="LiveId" clId="{1B2E1DB1-6C09-4B73-814C-28400572F024}" dt="2024-02-28T08:23:32.598" v="7170" actId="47"/>
        <pc:sldMkLst>
          <pc:docMk/>
          <pc:sldMk cId="934348660" sldId="264"/>
        </pc:sldMkLst>
      </pc:sldChg>
      <pc:sldChg chg="modSp del mod">
        <pc:chgData name="Andrew Johnson" userId="f2060507c66e870c" providerId="LiveId" clId="{1B2E1DB1-6C09-4B73-814C-28400572F024}" dt="2024-02-29T06:54:24.700" v="11668" actId="47"/>
        <pc:sldMkLst>
          <pc:docMk/>
          <pc:sldMk cId="2229799950" sldId="265"/>
        </pc:sldMkLst>
        <pc:spChg chg="mod">
          <ac:chgData name="Andrew Johnson" userId="f2060507c66e870c" providerId="LiveId" clId="{1B2E1DB1-6C09-4B73-814C-28400572F024}" dt="2024-02-28T08:28:15.642" v="7524" actId="20577"/>
          <ac:spMkLst>
            <pc:docMk/>
            <pc:sldMk cId="2229799950" sldId="265"/>
            <ac:spMk id="2" creationId="{00000000-0000-0000-0000-000000000000}"/>
          </ac:spMkLst>
        </pc:spChg>
      </pc:sldChg>
      <pc:sldChg chg="modSp del mod">
        <pc:chgData name="Andrew Johnson" userId="f2060507c66e870c" providerId="LiveId" clId="{1B2E1DB1-6C09-4B73-814C-28400572F024}" dt="2024-02-28T08:23:08.985" v="7157" actId="47"/>
        <pc:sldMkLst>
          <pc:docMk/>
          <pc:sldMk cId="855435208" sldId="266"/>
        </pc:sldMkLst>
        <pc:spChg chg="mod">
          <ac:chgData name="Andrew Johnson" userId="f2060507c66e870c" providerId="LiveId" clId="{1B2E1DB1-6C09-4B73-814C-28400572F024}" dt="2024-02-28T08:22:18.078" v="7134" actId="20577"/>
          <ac:spMkLst>
            <pc:docMk/>
            <pc:sldMk cId="855435208" sldId="266"/>
            <ac:spMk id="3" creationId="{00000000-0000-0000-0000-000000000000}"/>
          </ac:spMkLst>
        </pc:spChg>
      </pc:sldChg>
      <pc:sldChg chg="addSp delSp modSp del mod">
        <pc:chgData name="Andrew Johnson" userId="f2060507c66e870c" providerId="LiveId" clId="{1B2E1DB1-6C09-4B73-814C-28400572F024}" dt="2024-02-28T10:21:44.865" v="10702" actId="2696"/>
        <pc:sldMkLst>
          <pc:docMk/>
          <pc:sldMk cId="3560796205" sldId="267"/>
        </pc:sldMkLst>
        <pc:spChg chg="del">
          <ac:chgData name="Andrew Johnson" userId="f2060507c66e870c" providerId="LiveId" clId="{1B2E1DB1-6C09-4B73-814C-28400572F024}" dt="2024-02-28T09:56:16.111" v="10364" actId="478"/>
          <ac:spMkLst>
            <pc:docMk/>
            <pc:sldMk cId="3560796205" sldId="267"/>
            <ac:spMk id="3" creationId="{00000000-0000-0000-0000-000000000000}"/>
          </ac:spMkLst>
        </pc:spChg>
        <pc:spChg chg="add del mod">
          <ac:chgData name="Andrew Johnson" userId="f2060507c66e870c" providerId="LiveId" clId="{1B2E1DB1-6C09-4B73-814C-28400572F024}" dt="2024-02-28T09:56:21.991" v="10367" actId="1076"/>
          <ac:spMkLst>
            <pc:docMk/>
            <pc:sldMk cId="3560796205" sldId="267"/>
            <ac:spMk id="4" creationId="{0EBDBE33-12C8-ADCA-5A33-39FE1DFD273F}"/>
          </ac:spMkLst>
        </pc:spChg>
        <pc:spChg chg="add del mod">
          <ac:chgData name="Andrew Johnson" userId="f2060507c66e870c" providerId="LiveId" clId="{1B2E1DB1-6C09-4B73-814C-28400572F024}" dt="2024-02-28T09:56:23.752" v="10368" actId="478"/>
          <ac:spMkLst>
            <pc:docMk/>
            <pc:sldMk cId="3560796205" sldId="267"/>
            <ac:spMk id="6" creationId="{03F0BBA3-1C26-2A75-473F-80171FFA649D}"/>
          </ac:spMkLst>
        </pc:spChg>
      </pc:sldChg>
      <pc:sldChg chg="del">
        <pc:chgData name="Andrew Johnson" userId="f2060507c66e870c" providerId="LiveId" clId="{1B2E1DB1-6C09-4B73-814C-28400572F024}" dt="2024-02-28T10:30:55.786" v="11497" actId="2696"/>
        <pc:sldMkLst>
          <pc:docMk/>
          <pc:sldMk cId="3332263432" sldId="268"/>
        </pc:sldMkLst>
      </pc:sldChg>
      <pc:sldChg chg="addSp delSp modSp del mod">
        <pc:chgData name="Andrew Johnson" userId="f2060507c66e870c" providerId="LiveId" clId="{1B2E1DB1-6C09-4B73-814C-28400572F024}" dt="2024-02-28T10:12:31.443" v="10698" actId="2696"/>
        <pc:sldMkLst>
          <pc:docMk/>
          <pc:sldMk cId="3747795026" sldId="269"/>
        </pc:sldMkLst>
        <pc:spChg chg="add del mod">
          <ac:chgData name="Andrew Johnson" userId="f2060507c66e870c" providerId="LiveId" clId="{1B2E1DB1-6C09-4B73-814C-28400572F024}" dt="2024-02-28T10:04:24.145" v="10592" actId="478"/>
          <ac:spMkLst>
            <pc:docMk/>
            <pc:sldMk cId="3747795026" sldId="269"/>
            <ac:spMk id="4" creationId="{A9E26669-E168-F8C1-7F32-9131409C5716}"/>
          </ac:spMkLst>
        </pc:spChg>
        <pc:picChg chg="add del">
          <ac:chgData name="Andrew Johnson" userId="f2060507c66e870c" providerId="LiveId" clId="{1B2E1DB1-6C09-4B73-814C-28400572F024}" dt="2024-02-28T10:04:24.145" v="10592" actId="478"/>
          <ac:picMkLst>
            <pc:docMk/>
            <pc:sldMk cId="3747795026" sldId="269"/>
            <ac:picMk id="8" creationId="{F384B66C-E60B-0BE6-62E5-6A0E26770736}"/>
          </ac:picMkLst>
        </pc:picChg>
      </pc:sldChg>
      <pc:sldChg chg="del">
        <pc:chgData name="Andrew Johnson" userId="f2060507c66e870c" providerId="LiveId" clId="{1B2E1DB1-6C09-4B73-814C-28400572F024}" dt="2024-02-28T10:13:03.178" v="10699" actId="2696"/>
        <pc:sldMkLst>
          <pc:docMk/>
          <pc:sldMk cId="1104394452" sldId="270"/>
        </pc:sldMkLst>
      </pc:sldChg>
      <pc:sldChg chg="addSp delSp modSp new del mod">
        <pc:chgData name="Andrew Johnson" userId="f2060507c66e870c" providerId="LiveId" clId="{1B2E1DB1-6C09-4B73-814C-28400572F024}" dt="2024-02-26T22:36:05.395" v="2140" actId="47"/>
        <pc:sldMkLst>
          <pc:docMk/>
          <pc:sldMk cId="3916575036" sldId="271"/>
        </pc:sldMkLst>
        <pc:spChg chg="del">
          <ac:chgData name="Andrew Johnson" userId="f2060507c66e870c" providerId="LiveId" clId="{1B2E1DB1-6C09-4B73-814C-28400572F024}" dt="2024-02-25T07:55:02.213" v="25" actId="22"/>
          <ac:spMkLst>
            <pc:docMk/>
            <pc:sldMk cId="3916575036" sldId="271"/>
            <ac:spMk id="3" creationId="{AEC347C1-CAC1-22BB-F319-7A20461EFEEB}"/>
          </ac:spMkLst>
        </pc:spChg>
        <pc:picChg chg="add mod ord">
          <ac:chgData name="Andrew Johnson" userId="f2060507c66e870c" providerId="LiveId" clId="{1B2E1DB1-6C09-4B73-814C-28400572F024}" dt="2024-02-25T07:55:08.118" v="27" actId="14100"/>
          <ac:picMkLst>
            <pc:docMk/>
            <pc:sldMk cId="3916575036" sldId="271"/>
            <ac:picMk id="5" creationId="{12C5C4EF-1EB9-9BB5-88CA-2AFA96FE816D}"/>
          </ac:picMkLst>
        </pc:picChg>
      </pc:sldChg>
      <pc:sldChg chg="addSp modSp add del mod">
        <pc:chgData name="Andrew Johnson" userId="f2060507c66e870c" providerId="LiveId" clId="{1B2E1DB1-6C09-4B73-814C-28400572F024}" dt="2024-02-26T22:36:07.428" v="2142" actId="47"/>
        <pc:sldMkLst>
          <pc:docMk/>
          <pc:sldMk cId="115366099" sldId="272"/>
        </pc:sldMkLst>
        <pc:picChg chg="add mod modCrop">
          <ac:chgData name="Andrew Johnson" userId="f2060507c66e870c" providerId="LiveId" clId="{1B2E1DB1-6C09-4B73-814C-28400572F024}" dt="2024-02-26T22:33:11.101" v="2122" actId="732"/>
          <ac:picMkLst>
            <pc:docMk/>
            <pc:sldMk cId="115366099" sldId="272"/>
            <ac:picMk id="5" creationId="{43AD6607-A926-81D6-1A3A-8377D78E444A}"/>
          </ac:picMkLst>
        </pc:picChg>
      </pc:sldChg>
      <pc:sldChg chg="addSp delSp modSp add del mod">
        <pc:chgData name="Andrew Johnson" userId="f2060507c66e870c" providerId="LiveId" clId="{1B2E1DB1-6C09-4B73-814C-28400572F024}" dt="2024-02-26T22:36:06.550" v="2141" actId="47"/>
        <pc:sldMkLst>
          <pc:docMk/>
          <pc:sldMk cId="493028205" sldId="273"/>
        </pc:sldMkLst>
        <pc:spChg chg="del">
          <ac:chgData name="Andrew Johnson" userId="f2060507c66e870c" providerId="LiveId" clId="{1B2E1DB1-6C09-4B73-814C-28400572F024}" dt="2024-02-25T07:55:24.671" v="28" actId="22"/>
          <ac:spMkLst>
            <pc:docMk/>
            <pc:sldMk cId="493028205" sldId="273"/>
            <ac:spMk id="3" creationId="{AEC347C1-CAC1-22BB-F319-7A20461EFEEB}"/>
          </ac:spMkLst>
        </pc:spChg>
        <pc:picChg chg="add mod ord">
          <ac:chgData name="Andrew Johnson" userId="f2060507c66e870c" providerId="LiveId" clId="{1B2E1DB1-6C09-4B73-814C-28400572F024}" dt="2024-02-25T07:55:30.986" v="30" actId="14100"/>
          <ac:picMkLst>
            <pc:docMk/>
            <pc:sldMk cId="493028205" sldId="273"/>
            <ac:picMk id="5" creationId="{06644991-13F9-2447-CF39-37B861D65E3F}"/>
          </ac:picMkLst>
        </pc:picChg>
      </pc:sldChg>
      <pc:sldChg chg="add del">
        <pc:chgData name="Andrew Johnson" userId="f2060507c66e870c" providerId="LiveId" clId="{1B2E1DB1-6C09-4B73-814C-28400572F024}" dt="2024-02-27T01:43:26.243" v="4514" actId="47"/>
        <pc:sldMkLst>
          <pc:docMk/>
          <pc:sldMk cId="509314732" sldId="274"/>
        </pc:sldMkLst>
      </pc:sldChg>
      <pc:sldChg chg="add del">
        <pc:chgData name="Andrew Johnson" userId="f2060507c66e870c" providerId="LiveId" clId="{1B2E1DB1-6C09-4B73-814C-28400572F024}" dt="2024-02-27T01:43:26.243" v="4514" actId="47"/>
        <pc:sldMkLst>
          <pc:docMk/>
          <pc:sldMk cId="1843833586" sldId="275"/>
        </pc:sldMkLst>
      </pc:sldChg>
      <pc:sldChg chg="add del">
        <pc:chgData name="Andrew Johnson" userId="f2060507c66e870c" providerId="LiveId" clId="{1B2E1DB1-6C09-4B73-814C-28400572F024}" dt="2024-02-27T01:43:26.243" v="4514" actId="47"/>
        <pc:sldMkLst>
          <pc:docMk/>
          <pc:sldMk cId="248581609" sldId="276"/>
        </pc:sldMkLst>
      </pc:sldChg>
      <pc:sldChg chg="add del">
        <pc:chgData name="Andrew Johnson" userId="f2060507c66e870c" providerId="LiveId" clId="{1B2E1DB1-6C09-4B73-814C-28400572F024}" dt="2024-02-27T01:43:26.243" v="4514" actId="47"/>
        <pc:sldMkLst>
          <pc:docMk/>
          <pc:sldMk cId="542407686" sldId="277"/>
        </pc:sldMkLst>
      </pc:sldChg>
      <pc:sldChg chg="add del">
        <pc:chgData name="Andrew Johnson" userId="f2060507c66e870c" providerId="LiveId" clId="{1B2E1DB1-6C09-4B73-814C-28400572F024}" dt="2024-02-27T01:43:26.243" v="4514" actId="47"/>
        <pc:sldMkLst>
          <pc:docMk/>
          <pc:sldMk cId="3930402485" sldId="278"/>
        </pc:sldMkLst>
      </pc:sldChg>
      <pc:sldChg chg="add del">
        <pc:chgData name="Andrew Johnson" userId="f2060507c66e870c" providerId="LiveId" clId="{1B2E1DB1-6C09-4B73-814C-28400572F024}" dt="2024-02-27T01:43:26.243" v="4514" actId="47"/>
        <pc:sldMkLst>
          <pc:docMk/>
          <pc:sldMk cId="3441032272" sldId="279"/>
        </pc:sldMkLst>
      </pc:sldChg>
      <pc:sldChg chg="add del">
        <pc:chgData name="Andrew Johnson" userId="f2060507c66e870c" providerId="LiveId" clId="{1B2E1DB1-6C09-4B73-814C-28400572F024}" dt="2024-02-27T01:43:26.243" v="4514" actId="47"/>
        <pc:sldMkLst>
          <pc:docMk/>
          <pc:sldMk cId="4153306756" sldId="280"/>
        </pc:sldMkLst>
      </pc:sldChg>
      <pc:sldChg chg="add del">
        <pc:chgData name="Andrew Johnson" userId="f2060507c66e870c" providerId="LiveId" clId="{1B2E1DB1-6C09-4B73-814C-28400572F024}" dt="2024-02-27T01:43:26.243" v="4514" actId="47"/>
        <pc:sldMkLst>
          <pc:docMk/>
          <pc:sldMk cId="1751052684" sldId="281"/>
        </pc:sldMkLst>
      </pc:sldChg>
      <pc:sldChg chg="add del">
        <pc:chgData name="Andrew Johnson" userId="f2060507c66e870c" providerId="LiveId" clId="{1B2E1DB1-6C09-4B73-814C-28400572F024}" dt="2024-02-27T01:43:26.243" v="4514" actId="47"/>
        <pc:sldMkLst>
          <pc:docMk/>
          <pc:sldMk cId="1866116610" sldId="282"/>
        </pc:sldMkLst>
      </pc:sldChg>
      <pc:sldChg chg="add del">
        <pc:chgData name="Andrew Johnson" userId="f2060507c66e870c" providerId="LiveId" clId="{1B2E1DB1-6C09-4B73-814C-28400572F024}" dt="2024-02-27T01:42:10.728" v="4493" actId="47"/>
        <pc:sldMkLst>
          <pc:docMk/>
          <pc:sldMk cId="2932219911" sldId="283"/>
        </pc:sldMkLst>
      </pc:sldChg>
      <pc:sldChg chg="delSp modSp add mod">
        <pc:chgData name="Andrew Johnson" userId="f2060507c66e870c" providerId="LiveId" clId="{1B2E1DB1-6C09-4B73-814C-28400572F024}" dt="2024-02-29T08:14:38.598" v="12029" actId="404"/>
        <pc:sldMkLst>
          <pc:docMk/>
          <pc:sldMk cId="4132661449" sldId="284"/>
        </pc:sldMkLst>
        <pc:spChg chg="mod">
          <ac:chgData name="Andrew Johnson" userId="f2060507c66e870c" providerId="LiveId" clId="{1B2E1DB1-6C09-4B73-814C-28400572F024}" dt="2024-02-29T08:11:51.163" v="11925" actId="1076"/>
          <ac:spMkLst>
            <pc:docMk/>
            <pc:sldMk cId="4132661449" sldId="284"/>
            <ac:spMk id="2" creationId="{00000000-0000-0000-0000-000000000000}"/>
          </ac:spMkLst>
        </pc:spChg>
        <pc:spChg chg="mod">
          <ac:chgData name="Andrew Johnson" userId="f2060507c66e870c" providerId="LiveId" clId="{1B2E1DB1-6C09-4B73-814C-28400572F024}" dt="2024-02-29T08:14:38.598" v="12029" actId="404"/>
          <ac:spMkLst>
            <pc:docMk/>
            <pc:sldMk cId="4132661449" sldId="284"/>
            <ac:spMk id="3" creationId="{00000000-0000-0000-0000-000000000000}"/>
          </ac:spMkLst>
        </pc:spChg>
        <pc:spChg chg="del mod">
          <ac:chgData name="Andrew Johnson" userId="f2060507c66e870c" providerId="LiveId" clId="{1B2E1DB1-6C09-4B73-814C-28400572F024}" dt="2024-02-29T08:10:29.572" v="11855" actId="478"/>
          <ac:spMkLst>
            <pc:docMk/>
            <pc:sldMk cId="4132661449" sldId="284"/>
            <ac:spMk id="5" creationId="{53A20675-9223-333C-7A11-4E8F07CFDDB2}"/>
          </ac:spMkLst>
        </pc:spChg>
        <pc:picChg chg="mod">
          <ac:chgData name="Andrew Johnson" userId="f2060507c66e870c" providerId="LiveId" clId="{1B2E1DB1-6C09-4B73-814C-28400572F024}" dt="2024-02-29T08:14:13.241" v="12021" actId="14100"/>
          <ac:picMkLst>
            <pc:docMk/>
            <pc:sldMk cId="4132661449" sldId="284"/>
            <ac:picMk id="4" creationId="{CC26A048-A4F5-CB8B-35EC-D7582008ACEF}"/>
          </ac:picMkLst>
        </pc:picChg>
      </pc:sldChg>
      <pc:sldChg chg="modSp add mod ord">
        <pc:chgData name="Andrew Johnson" userId="f2060507c66e870c" providerId="LiveId" clId="{1B2E1DB1-6C09-4B73-814C-28400572F024}" dt="2024-02-29T09:45:45.804" v="12085" actId="20577"/>
        <pc:sldMkLst>
          <pc:docMk/>
          <pc:sldMk cId="275292719" sldId="285"/>
        </pc:sldMkLst>
        <pc:spChg chg="mod">
          <ac:chgData name="Andrew Johnson" userId="f2060507c66e870c" providerId="LiveId" clId="{1B2E1DB1-6C09-4B73-814C-28400572F024}" dt="2024-02-29T09:45:45.804" v="12085" actId="20577"/>
          <ac:spMkLst>
            <pc:docMk/>
            <pc:sldMk cId="275292719" sldId="285"/>
            <ac:spMk id="2" creationId="{00000000-0000-0000-0000-000000000000}"/>
          </ac:spMkLst>
        </pc:spChg>
      </pc:sldChg>
      <pc:sldChg chg="modSp add mod ord">
        <pc:chgData name="Andrew Johnson" userId="f2060507c66e870c" providerId="LiveId" clId="{1B2E1DB1-6C09-4B73-814C-28400572F024}" dt="2024-02-27T01:51:18.646" v="4609" actId="14100"/>
        <pc:sldMkLst>
          <pc:docMk/>
          <pc:sldMk cId="3910323660" sldId="286"/>
        </pc:sldMkLst>
        <pc:spChg chg="mod">
          <ac:chgData name="Andrew Johnson" userId="f2060507c66e870c" providerId="LiveId" clId="{1B2E1DB1-6C09-4B73-814C-28400572F024}" dt="2024-02-27T01:51:18.646" v="4609" actId="14100"/>
          <ac:spMkLst>
            <pc:docMk/>
            <pc:sldMk cId="3910323660" sldId="286"/>
            <ac:spMk id="2" creationId="{00000000-0000-0000-0000-000000000000}"/>
          </ac:spMkLst>
        </pc:spChg>
      </pc:sldChg>
      <pc:sldChg chg="add del ord">
        <pc:chgData name="Andrew Johnson" userId="f2060507c66e870c" providerId="LiveId" clId="{1B2E1DB1-6C09-4B73-814C-28400572F024}" dt="2024-02-29T08:12:30.461" v="11934" actId="47"/>
        <pc:sldMkLst>
          <pc:docMk/>
          <pc:sldMk cId="3883823577" sldId="287"/>
        </pc:sldMkLst>
      </pc:sldChg>
      <pc:sldChg chg="add del">
        <pc:chgData name="Andrew Johnson" userId="f2060507c66e870c" providerId="LiveId" clId="{1B2E1DB1-6C09-4B73-814C-28400572F024}" dt="2024-02-29T09:46:14.693" v="12088" actId="47"/>
        <pc:sldMkLst>
          <pc:docMk/>
          <pc:sldMk cId="3142275776" sldId="288"/>
        </pc:sldMkLst>
      </pc:sldChg>
      <pc:sldChg chg="add del ord">
        <pc:chgData name="Andrew Johnson" userId="f2060507c66e870c" providerId="LiveId" clId="{1B2E1DB1-6C09-4B73-814C-28400572F024}" dt="2024-02-29T08:12:30.461" v="11934" actId="47"/>
        <pc:sldMkLst>
          <pc:docMk/>
          <pc:sldMk cId="916289651" sldId="289"/>
        </pc:sldMkLst>
      </pc:sldChg>
      <pc:sldChg chg="add del ord">
        <pc:chgData name="Andrew Johnson" userId="f2060507c66e870c" providerId="LiveId" clId="{1B2E1DB1-6C09-4B73-814C-28400572F024}" dt="2024-02-29T08:12:30.461" v="11934" actId="47"/>
        <pc:sldMkLst>
          <pc:docMk/>
          <pc:sldMk cId="4218701437" sldId="290"/>
        </pc:sldMkLst>
      </pc:sldChg>
      <pc:sldChg chg="addSp delSp modSp add del mod">
        <pc:chgData name="Andrew Johnson" userId="f2060507c66e870c" providerId="LiveId" clId="{1B2E1DB1-6C09-4B73-814C-28400572F024}" dt="2024-02-27T09:15:56.291" v="6999" actId="2696"/>
        <pc:sldMkLst>
          <pc:docMk/>
          <pc:sldMk cId="990109294" sldId="291"/>
        </pc:sldMkLst>
        <pc:spChg chg="del mod">
          <ac:chgData name="Andrew Johnson" userId="f2060507c66e870c" providerId="LiveId" clId="{1B2E1DB1-6C09-4B73-814C-28400572F024}" dt="2024-02-25T07:53:50.727" v="19" actId="22"/>
          <ac:spMkLst>
            <pc:docMk/>
            <pc:sldMk cId="990109294" sldId="291"/>
            <ac:spMk id="3" creationId="{00000000-0000-0000-0000-000000000000}"/>
          </ac:spMkLst>
        </pc:spChg>
        <pc:picChg chg="add mod ord">
          <ac:chgData name="Andrew Johnson" userId="f2060507c66e870c" providerId="LiveId" clId="{1B2E1DB1-6C09-4B73-814C-28400572F024}" dt="2024-02-25T07:54:10.067" v="24" actId="1076"/>
          <ac:picMkLst>
            <pc:docMk/>
            <pc:sldMk cId="990109294" sldId="291"/>
            <ac:picMk id="5" creationId="{99A8E495-4910-EFD5-613F-B41775ADB49D}"/>
          </ac:picMkLst>
        </pc:picChg>
      </pc:sldChg>
      <pc:sldChg chg="add del ord">
        <pc:chgData name="Andrew Johnson" userId="f2060507c66e870c" providerId="LiveId" clId="{1B2E1DB1-6C09-4B73-814C-28400572F024}" dt="2024-02-26T22:36:11.118" v="2143" actId="47"/>
        <pc:sldMkLst>
          <pc:docMk/>
          <pc:sldMk cId="0" sldId="292"/>
        </pc:sldMkLst>
      </pc:sldChg>
      <pc:sldChg chg="modSp add mod ord">
        <pc:chgData name="Andrew Johnson" userId="f2060507c66e870c" providerId="LiveId" clId="{1B2E1DB1-6C09-4B73-814C-28400572F024}" dt="2024-02-27T01:18:47.609" v="3083" actId="1076"/>
        <pc:sldMkLst>
          <pc:docMk/>
          <pc:sldMk cId="1517708217" sldId="293"/>
        </pc:sldMkLst>
        <pc:picChg chg="mod modCrop">
          <ac:chgData name="Andrew Johnson" userId="f2060507c66e870c" providerId="LiveId" clId="{1B2E1DB1-6C09-4B73-814C-28400572F024}" dt="2024-02-27T01:18:47.609" v="3083" actId="1076"/>
          <ac:picMkLst>
            <pc:docMk/>
            <pc:sldMk cId="1517708217" sldId="293"/>
            <ac:picMk id="4" creationId="{5D92CF2F-3F97-4ABF-B1C4-63AB493E1A03}"/>
          </ac:picMkLst>
        </pc:picChg>
      </pc:sldChg>
      <pc:sldChg chg="modSp add del mod ord">
        <pc:chgData name="Andrew Johnson" userId="f2060507c66e870c" providerId="LiveId" clId="{1B2E1DB1-6C09-4B73-814C-28400572F024}" dt="2024-02-29T10:37:38.656" v="12715" actId="47"/>
        <pc:sldMkLst>
          <pc:docMk/>
          <pc:sldMk cId="3364090405" sldId="294"/>
        </pc:sldMkLst>
        <pc:picChg chg="mod modCrop">
          <ac:chgData name="Andrew Johnson" userId="f2060507c66e870c" providerId="LiveId" clId="{1B2E1DB1-6C09-4B73-814C-28400572F024}" dt="2024-02-27T01:18:59.576" v="3085" actId="1440"/>
          <ac:picMkLst>
            <pc:docMk/>
            <pc:sldMk cId="3364090405" sldId="294"/>
            <ac:picMk id="2" creationId="{CB416856-D1CE-4822-ACE0-563CC939BA66}"/>
          </ac:picMkLst>
        </pc:picChg>
      </pc:sldChg>
      <pc:sldChg chg="addSp modSp add mod ord">
        <pc:chgData name="Andrew Johnson" userId="f2060507c66e870c" providerId="LiveId" clId="{1B2E1DB1-6C09-4B73-814C-28400572F024}" dt="2024-02-27T01:19:07.090" v="3087" actId="1076"/>
        <pc:sldMkLst>
          <pc:docMk/>
          <pc:sldMk cId="834147305" sldId="295"/>
        </pc:sldMkLst>
        <pc:spChg chg="add mod">
          <ac:chgData name="Andrew Johnson" userId="f2060507c66e870c" providerId="LiveId" clId="{1B2E1DB1-6C09-4B73-814C-28400572F024}" dt="2024-02-27T01:17:26.671" v="3070" actId="164"/>
          <ac:spMkLst>
            <pc:docMk/>
            <pc:sldMk cId="834147305" sldId="295"/>
            <ac:spMk id="3" creationId="{28B49AB5-019A-C728-83E4-6961581C627F}"/>
          </ac:spMkLst>
        </pc:spChg>
        <pc:spChg chg="add mod">
          <ac:chgData name="Andrew Johnson" userId="f2060507c66e870c" providerId="LiveId" clId="{1B2E1DB1-6C09-4B73-814C-28400572F024}" dt="2024-02-27T01:17:26.671" v="3070" actId="164"/>
          <ac:spMkLst>
            <pc:docMk/>
            <pc:sldMk cId="834147305" sldId="295"/>
            <ac:spMk id="4" creationId="{46D92C6D-63FA-2DE2-5DD6-7EA095E7868E}"/>
          </ac:spMkLst>
        </pc:spChg>
        <pc:spChg chg="add mod">
          <ac:chgData name="Andrew Johnson" userId="f2060507c66e870c" providerId="LiveId" clId="{1B2E1DB1-6C09-4B73-814C-28400572F024}" dt="2024-02-27T01:17:26.671" v="3070" actId="164"/>
          <ac:spMkLst>
            <pc:docMk/>
            <pc:sldMk cId="834147305" sldId="295"/>
            <ac:spMk id="5" creationId="{9251E71C-099F-A0A7-7410-996496F78E22}"/>
          </ac:spMkLst>
        </pc:spChg>
        <pc:spChg chg="add mod">
          <ac:chgData name="Andrew Johnson" userId="f2060507c66e870c" providerId="LiveId" clId="{1B2E1DB1-6C09-4B73-814C-28400572F024}" dt="2024-02-27T01:17:26.671" v="3070" actId="164"/>
          <ac:spMkLst>
            <pc:docMk/>
            <pc:sldMk cId="834147305" sldId="295"/>
            <ac:spMk id="6" creationId="{86B5C378-56AC-61DA-F5B9-FA0ABC7E88C5}"/>
          </ac:spMkLst>
        </pc:spChg>
        <pc:spChg chg="add mod">
          <ac:chgData name="Andrew Johnson" userId="f2060507c66e870c" providerId="LiveId" clId="{1B2E1DB1-6C09-4B73-814C-28400572F024}" dt="2024-02-27T01:17:26.671" v="3070" actId="164"/>
          <ac:spMkLst>
            <pc:docMk/>
            <pc:sldMk cId="834147305" sldId="295"/>
            <ac:spMk id="7" creationId="{D6BD07F9-D15F-5696-FE81-A48792B3DB63}"/>
          </ac:spMkLst>
        </pc:spChg>
        <pc:spChg chg="add mod">
          <ac:chgData name="Andrew Johnson" userId="f2060507c66e870c" providerId="LiveId" clId="{1B2E1DB1-6C09-4B73-814C-28400572F024}" dt="2024-02-27T01:17:26.671" v="3070" actId="164"/>
          <ac:spMkLst>
            <pc:docMk/>
            <pc:sldMk cId="834147305" sldId="295"/>
            <ac:spMk id="8" creationId="{CCA9901C-EBDB-ADE4-A1A9-5310823D9135}"/>
          </ac:spMkLst>
        </pc:spChg>
        <pc:spChg chg="add mod">
          <ac:chgData name="Andrew Johnson" userId="f2060507c66e870c" providerId="LiveId" clId="{1B2E1DB1-6C09-4B73-814C-28400572F024}" dt="2024-02-27T01:17:26.671" v="3070" actId="164"/>
          <ac:spMkLst>
            <pc:docMk/>
            <pc:sldMk cId="834147305" sldId="295"/>
            <ac:spMk id="9" creationId="{D35BBEC3-BFC6-85A5-DD26-39E9C670FB1E}"/>
          </ac:spMkLst>
        </pc:spChg>
        <pc:spChg chg="add mod">
          <ac:chgData name="Andrew Johnson" userId="f2060507c66e870c" providerId="LiveId" clId="{1B2E1DB1-6C09-4B73-814C-28400572F024}" dt="2024-02-27T01:17:26.671" v="3070" actId="164"/>
          <ac:spMkLst>
            <pc:docMk/>
            <pc:sldMk cId="834147305" sldId="295"/>
            <ac:spMk id="10" creationId="{09FBDD32-8061-4467-C241-33B3B697ACDB}"/>
          </ac:spMkLst>
        </pc:spChg>
        <pc:spChg chg="add mod">
          <ac:chgData name="Andrew Johnson" userId="f2060507c66e870c" providerId="LiveId" clId="{1B2E1DB1-6C09-4B73-814C-28400572F024}" dt="2024-02-27T01:17:26.671" v="3070" actId="164"/>
          <ac:spMkLst>
            <pc:docMk/>
            <pc:sldMk cId="834147305" sldId="295"/>
            <ac:spMk id="11" creationId="{8E001814-2E4E-6284-8EFD-A401FD164D51}"/>
          </ac:spMkLst>
        </pc:spChg>
        <pc:spChg chg="add mod">
          <ac:chgData name="Andrew Johnson" userId="f2060507c66e870c" providerId="LiveId" clId="{1B2E1DB1-6C09-4B73-814C-28400572F024}" dt="2024-02-27T01:17:26.671" v="3070" actId="164"/>
          <ac:spMkLst>
            <pc:docMk/>
            <pc:sldMk cId="834147305" sldId="295"/>
            <ac:spMk id="12" creationId="{F08DB966-BB32-75CE-18CC-8853D08B1C5F}"/>
          </ac:spMkLst>
        </pc:spChg>
        <pc:grpChg chg="add mod">
          <ac:chgData name="Andrew Johnson" userId="f2060507c66e870c" providerId="LiveId" clId="{1B2E1DB1-6C09-4B73-814C-28400572F024}" dt="2024-02-27T01:19:07.090" v="3087" actId="1076"/>
          <ac:grpSpMkLst>
            <pc:docMk/>
            <pc:sldMk cId="834147305" sldId="295"/>
            <ac:grpSpMk id="13" creationId="{E554BFA8-73BF-F916-C2A6-B56C5F4DE4F4}"/>
          </ac:grpSpMkLst>
        </pc:grpChg>
        <pc:picChg chg="mod modCrop">
          <ac:chgData name="Andrew Johnson" userId="f2060507c66e870c" providerId="LiveId" clId="{1B2E1DB1-6C09-4B73-814C-28400572F024}" dt="2024-02-27T01:19:03.734" v="3086" actId="1440"/>
          <ac:picMkLst>
            <pc:docMk/>
            <pc:sldMk cId="834147305" sldId="295"/>
            <ac:picMk id="2" creationId="{99226DD6-B666-470A-83B8-F6934164D200}"/>
          </ac:picMkLst>
        </pc:picChg>
      </pc:sldChg>
      <pc:sldChg chg="addSp delSp modSp new del mod">
        <pc:chgData name="Andrew Johnson" userId="f2060507c66e870c" providerId="LiveId" clId="{1B2E1DB1-6C09-4B73-814C-28400572F024}" dt="2024-02-28T09:50:40.307" v="9983" actId="47"/>
        <pc:sldMkLst>
          <pc:docMk/>
          <pc:sldMk cId="3478977004" sldId="296"/>
        </pc:sldMkLst>
        <pc:spChg chg="del">
          <ac:chgData name="Andrew Johnson" userId="f2060507c66e870c" providerId="LiveId" clId="{1B2E1DB1-6C09-4B73-814C-28400572F024}" dt="2024-02-25T07:58:01.554" v="38" actId="22"/>
          <ac:spMkLst>
            <pc:docMk/>
            <pc:sldMk cId="3478977004" sldId="296"/>
            <ac:spMk id="3" creationId="{E7031F14-9C54-35FA-756E-EE4B8912358D}"/>
          </ac:spMkLst>
        </pc:spChg>
        <pc:picChg chg="add mod ord">
          <ac:chgData name="Andrew Johnson" userId="f2060507c66e870c" providerId="LiveId" clId="{1B2E1DB1-6C09-4B73-814C-28400572F024}" dt="2024-02-25T07:58:06.864" v="40" actId="14100"/>
          <ac:picMkLst>
            <pc:docMk/>
            <pc:sldMk cId="3478977004" sldId="296"/>
            <ac:picMk id="5" creationId="{DA0E780E-554E-89B9-A558-DC5CC0E04B17}"/>
          </ac:picMkLst>
        </pc:picChg>
      </pc:sldChg>
      <pc:sldChg chg="addSp modSp new del mod">
        <pc:chgData name="Andrew Johnson" userId="f2060507c66e870c" providerId="LiveId" clId="{1B2E1DB1-6C09-4B73-814C-28400572F024}" dt="2024-02-28T09:54:42.871" v="10300" actId="2696"/>
        <pc:sldMkLst>
          <pc:docMk/>
          <pc:sldMk cId="473371424" sldId="297"/>
        </pc:sldMkLst>
        <pc:picChg chg="add mod">
          <ac:chgData name="Andrew Johnson" userId="f2060507c66e870c" providerId="LiveId" clId="{1B2E1DB1-6C09-4B73-814C-28400572F024}" dt="2024-02-25T08:00:05.950" v="50" actId="1076"/>
          <ac:picMkLst>
            <pc:docMk/>
            <pc:sldMk cId="473371424" sldId="297"/>
            <ac:picMk id="5" creationId="{4DEC067F-1CA4-90C5-4AAE-9A28268FCB49}"/>
          </ac:picMkLst>
        </pc:picChg>
      </pc:sldChg>
      <pc:sldChg chg="addSp modSp new del mod">
        <pc:chgData name="Andrew Johnson" userId="f2060507c66e870c" providerId="LiveId" clId="{1B2E1DB1-6C09-4B73-814C-28400572F024}" dt="2024-02-28T09:51:50.724" v="9997" actId="47"/>
        <pc:sldMkLst>
          <pc:docMk/>
          <pc:sldMk cId="2717939316" sldId="298"/>
        </pc:sldMkLst>
        <pc:picChg chg="add mod">
          <ac:chgData name="Andrew Johnson" userId="f2060507c66e870c" providerId="LiveId" clId="{1B2E1DB1-6C09-4B73-814C-28400572F024}" dt="2024-02-25T07:59:43.276" v="45" actId="1076"/>
          <ac:picMkLst>
            <pc:docMk/>
            <pc:sldMk cId="2717939316" sldId="298"/>
            <ac:picMk id="5" creationId="{44CF14F7-F49E-7E4D-F059-DEF7929FD1C5}"/>
          </ac:picMkLst>
        </pc:picChg>
      </pc:sldChg>
      <pc:sldChg chg="addSp delSp modSp new del mod">
        <pc:chgData name="Andrew Johnson" userId="f2060507c66e870c" providerId="LiveId" clId="{1B2E1DB1-6C09-4B73-814C-28400572F024}" dt="2024-02-28T09:51:47.168" v="9996" actId="47"/>
        <pc:sldMkLst>
          <pc:docMk/>
          <pc:sldMk cId="1599478173" sldId="299"/>
        </pc:sldMkLst>
        <pc:spChg chg="del">
          <ac:chgData name="Andrew Johnson" userId="f2060507c66e870c" providerId="LiveId" clId="{1B2E1DB1-6C09-4B73-814C-28400572F024}" dt="2024-02-25T07:59:17.189" v="41" actId="22"/>
          <ac:spMkLst>
            <pc:docMk/>
            <pc:sldMk cId="1599478173" sldId="299"/>
            <ac:spMk id="3" creationId="{9A913B55-1053-3D8E-7CA2-81AC8016BEC6}"/>
          </ac:spMkLst>
        </pc:spChg>
        <pc:picChg chg="add mod ord">
          <ac:chgData name="Andrew Johnson" userId="f2060507c66e870c" providerId="LiveId" clId="{1B2E1DB1-6C09-4B73-814C-28400572F024}" dt="2024-02-25T07:59:21.596" v="43" actId="14100"/>
          <ac:picMkLst>
            <pc:docMk/>
            <pc:sldMk cId="1599478173" sldId="299"/>
            <ac:picMk id="5" creationId="{87A3B721-FEC8-A6A0-63AE-00AF21D1CF74}"/>
          </ac:picMkLst>
        </pc:picChg>
      </pc:sldChg>
      <pc:sldChg chg="new del">
        <pc:chgData name="Andrew Johnson" userId="f2060507c66e870c" providerId="LiveId" clId="{1B2E1DB1-6C09-4B73-814C-28400572F024}" dt="2024-02-28T09:56:06.832" v="10363" actId="47"/>
        <pc:sldMkLst>
          <pc:docMk/>
          <pc:sldMk cId="3670397725" sldId="300"/>
        </pc:sldMkLst>
      </pc:sldChg>
      <pc:sldChg chg="new del">
        <pc:chgData name="Andrew Johnson" userId="f2060507c66e870c" providerId="LiveId" clId="{1B2E1DB1-6C09-4B73-814C-28400572F024}" dt="2024-02-28T09:56:05.735" v="10362" actId="47"/>
        <pc:sldMkLst>
          <pc:docMk/>
          <pc:sldMk cId="1821261030" sldId="301"/>
        </pc:sldMkLst>
      </pc:sldChg>
      <pc:sldChg chg="addSp modSp new del mod">
        <pc:chgData name="Andrew Johnson" userId="f2060507c66e870c" providerId="LiveId" clId="{1B2E1DB1-6C09-4B73-814C-28400572F024}" dt="2024-02-28T09:56:04.262" v="10361" actId="47"/>
        <pc:sldMkLst>
          <pc:docMk/>
          <pc:sldMk cId="2891372693" sldId="302"/>
        </pc:sldMkLst>
        <pc:picChg chg="add mod">
          <ac:chgData name="Andrew Johnson" userId="f2060507c66e870c" providerId="LiveId" clId="{1B2E1DB1-6C09-4B73-814C-28400572F024}" dt="2024-02-25T08:00:21.999" v="52" actId="1076"/>
          <ac:picMkLst>
            <pc:docMk/>
            <pc:sldMk cId="2891372693" sldId="302"/>
            <ac:picMk id="5" creationId="{98F89A04-03AD-2AB4-9B10-0048B0BF285F}"/>
          </ac:picMkLst>
        </pc:picChg>
      </pc:sldChg>
      <pc:sldChg chg="modSp new del mod ord">
        <pc:chgData name="Andrew Johnson" userId="f2060507c66e870c" providerId="LiveId" clId="{1B2E1DB1-6C09-4B73-814C-28400572F024}" dt="2024-02-28T11:18:42.944" v="11589" actId="2696"/>
        <pc:sldMkLst>
          <pc:docMk/>
          <pc:sldMk cId="3323407265" sldId="303"/>
        </pc:sldMkLst>
        <pc:spChg chg="mod">
          <ac:chgData name="Andrew Johnson" userId="f2060507c66e870c" providerId="LiveId" clId="{1B2E1DB1-6C09-4B73-814C-28400572F024}" dt="2024-02-25T08:02:45.171" v="57" actId="27636"/>
          <ac:spMkLst>
            <pc:docMk/>
            <pc:sldMk cId="3323407265" sldId="303"/>
            <ac:spMk id="3" creationId="{B4715D62-C452-EAFC-780B-5F6C0AE71B3D}"/>
          </ac:spMkLst>
        </pc:spChg>
      </pc:sldChg>
      <pc:sldChg chg="modSp new del mod ord">
        <pc:chgData name="Andrew Johnson" userId="f2060507c66e870c" providerId="LiveId" clId="{1B2E1DB1-6C09-4B73-814C-28400572F024}" dt="2024-02-28T11:18:00.067" v="11588" actId="2696"/>
        <pc:sldMkLst>
          <pc:docMk/>
          <pc:sldMk cId="3688059536" sldId="304"/>
        </pc:sldMkLst>
        <pc:spChg chg="mod">
          <ac:chgData name="Andrew Johnson" userId="f2060507c66e870c" providerId="LiveId" clId="{1B2E1DB1-6C09-4B73-814C-28400572F024}" dt="2024-02-25T08:03:11.796" v="62" actId="27636"/>
          <ac:spMkLst>
            <pc:docMk/>
            <pc:sldMk cId="3688059536" sldId="304"/>
            <ac:spMk id="3" creationId="{58A95FEB-E80E-8522-C5D6-30E993E28C9F}"/>
          </ac:spMkLst>
        </pc:spChg>
      </pc:sldChg>
      <pc:sldChg chg="modSp new del mod ord">
        <pc:chgData name="Andrew Johnson" userId="f2060507c66e870c" providerId="LiveId" clId="{1B2E1DB1-6C09-4B73-814C-28400572F024}" dt="2024-02-29T07:17:36.873" v="11841" actId="2696"/>
        <pc:sldMkLst>
          <pc:docMk/>
          <pc:sldMk cId="1516870262" sldId="305"/>
        </pc:sldMkLst>
        <pc:spChg chg="mod">
          <ac:chgData name="Andrew Johnson" userId="f2060507c66e870c" providerId="LiveId" clId="{1B2E1DB1-6C09-4B73-814C-28400572F024}" dt="2024-02-29T07:14:54.444" v="11780" actId="27636"/>
          <ac:spMkLst>
            <pc:docMk/>
            <pc:sldMk cId="1516870262" sldId="305"/>
            <ac:spMk id="3" creationId="{948BF534-5CC0-68F3-638F-4E1B07084B34}"/>
          </ac:spMkLst>
        </pc:spChg>
      </pc:sldChg>
      <pc:sldChg chg="modSp new del mod ord">
        <pc:chgData name="Andrew Johnson" userId="f2060507c66e870c" providerId="LiveId" clId="{1B2E1DB1-6C09-4B73-814C-28400572F024}" dt="2024-02-28T10:32:11.984" v="11503" actId="2696"/>
        <pc:sldMkLst>
          <pc:docMk/>
          <pc:sldMk cId="1881518344" sldId="306"/>
        </pc:sldMkLst>
        <pc:spChg chg="mod">
          <ac:chgData name="Andrew Johnson" userId="f2060507c66e870c" providerId="LiveId" clId="{1B2E1DB1-6C09-4B73-814C-28400572F024}" dt="2024-02-25T08:04:27.581" v="89" actId="20577"/>
          <ac:spMkLst>
            <pc:docMk/>
            <pc:sldMk cId="1881518344" sldId="306"/>
            <ac:spMk id="2" creationId="{52E86369-DFBF-887F-A501-5B640AA764DE}"/>
          </ac:spMkLst>
        </pc:spChg>
        <pc:spChg chg="mod">
          <ac:chgData name="Andrew Johnson" userId="f2060507c66e870c" providerId="LiveId" clId="{1B2E1DB1-6C09-4B73-814C-28400572F024}" dt="2024-02-25T08:04:22.968" v="71"/>
          <ac:spMkLst>
            <pc:docMk/>
            <pc:sldMk cId="1881518344" sldId="306"/>
            <ac:spMk id="3" creationId="{ED8A96B9-2776-8998-9C78-3ACDC0F21B7A}"/>
          </ac:spMkLst>
        </pc:spChg>
      </pc:sldChg>
      <pc:sldChg chg="modSp new del mod ord">
        <pc:chgData name="Andrew Johnson" userId="f2060507c66e870c" providerId="LiveId" clId="{1B2E1DB1-6C09-4B73-814C-28400572F024}" dt="2024-02-28T10:31:58.567" v="11502" actId="2696"/>
        <pc:sldMkLst>
          <pc:docMk/>
          <pc:sldMk cId="901237470" sldId="307"/>
        </pc:sldMkLst>
        <pc:spChg chg="mod">
          <ac:chgData name="Andrew Johnson" userId="f2060507c66e870c" providerId="LiveId" clId="{1B2E1DB1-6C09-4B73-814C-28400572F024}" dt="2024-02-25T08:05:15.336" v="94" actId="27636"/>
          <ac:spMkLst>
            <pc:docMk/>
            <pc:sldMk cId="901237470" sldId="307"/>
            <ac:spMk id="2" creationId="{EBBECFAC-D5A9-86F4-C1D8-28A1EC8289CF}"/>
          </ac:spMkLst>
        </pc:spChg>
        <pc:spChg chg="mod">
          <ac:chgData name="Andrew Johnson" userId="f2060507c66e870c" providerId="LiveId" clId="{1B2E1DB1-6C09-4B73-814C-28400572F024}" dt="2024-02-25T08:05:29.095" v="99" actId="20577"/>
          <ac:spMkLst>
            <pc:docMk/>
            <pc:sldMk cId="901237470" sldId="307"/>
            <ac:spMk id="3" creationId="{CBBDF0BB-B51B-9049-4932-EC77C4E680DA}"/>
          </ac:spMkLst>
        </pc:spChg>
      </pc:sldChg>
      <pc:sldChg chg="addSp modSp new del mod">
        <pc:chgData name="Andrew Johnson" userId="f2060507c66e870c" providerId="LiveId" clId="{1B2E1DB1-6C09-4B73-814C-28400572F024}" dt="2024-02-27T01:55:47.128" v="4712" actId="47"/>
        <pc:sldMkLst>
          <pc:docMk/>
          <pc:sldMk cId="3212166229" sldId="308"/>
        </pc:sldMkLst>
        <pc:picChg chg="add mod">
          <ac:chgData name="Andrew Johnson" userId="f2060507c66e870c" providerId="LiveId" clId="{1B2E1DB1-6C09-4B73-814C-28400572F024}" dt="2024-02-25T08:06:04.361" v="107" actId="14100"/>
          <ac:picMkLst>
            <pc:docMk/>
            <pc:sldMk cId="3212166229" sldId="308"/>
            <ac:picMk id="5" creationId="{92A2D28D-765A-AB85-6B13-1C4732A829C0}"/>
          </ac:picMkLst>
        </pc:picChg>
      </pc:sldChg>
      <pc:sldChg chg="addSp modSp new del mod">
        <pc:chgData name="Andrew Johnson" userId="f2060507c66e870c" providerId="LiveId" clId="{1B2E1DB1-6C09-4B73-814C-28400572F024}" dt="2024-02-27T06:49:18.271" v="6126" actId="2696"/>
        <pc:sldMkLst>
          <pc:docMk/>
          <pc:sldMk cId="3644708288" sldId="309"/>
        </pc:sldMkLst>
        <pc:picChg chg="add mod">
          <ac:chgData name="Andrew Johnson" userId="f2060507c66e870c" providerId="LiveId" clId="{1B2E1DB1-6C09-4B73-814C-28400572F024}" dt="2024-02-25T08:07:18.996" v="123" actId="14100"/>
          <ac:picMkLst>
            <pc:docMk/>
            <pc:sldMk cId="3644708288" sldId="309"/>
            <ac:picMk id="5" creationId="{5393E42F-EF45-DBCA-7259-AF48D6A2383E}"/>
          </ac:picMkLst>
        </pc:picChg>
      </pc:sldChg>
      <pc:sldChg chg="addSp delSp modSp new del mod">
        <pc:chgData name="Andrew Johnson" userId="f2060507c66e870c" providerId="LiveId" clId="{1B2E1DB1-6C09-4B73-814C-28400572F024}" dt="2024-02-27T06:40:42.009" v="5694" actId="47"/>
        <pc:sldMkLst>
          <pc:docMk/>
          <pc:sldMk cId="3860517019" sldId="310"/>
        </pc:sldMkLst>
        <pc:spChg chg="add del">
          <ac:chgData name="Andrew Johnson" userId="f2060507c66e870c" providerId="LiveId" clId="{1B2E1DB1-6C09-4B73-814C-28400572F024}" dt="2024-02-25T08:06:56.351" v="115" actId="22"/>
          <ac:spMkLst>
            <pc:docMk/>
            <pc:sldMk cId="3860517019" sldId="310"/>
            <ac:spMk id="5" creationId="{097F3C31-CAEE-9EFF-35B5-5DC4063F5D16}"/>
          </ac:spMkLst>
        </pc:spChg>
        <pc:picChg chg="add mod">
          <ac:chgData name="Andrew Johnson" userId="f2060507c66e870c" providerId="LiveId" clId="{1B2E1DB1-6C09-4B73-814C-28400572F024}" dt="2024-02-25T08:07:04.514" v="120" actId="14100"/>
          <ac:picMkLst>
            <pc:docMk/>
            <pc:sldMk cId="3860517019" sldId="310"/>
            <ac:picMk id="7" creationId="{87DC1B7A-D6CB-EBD2-43C2-D36CCF83F6BE}"/>
          </ac:picMkLst>
        </pc:picChg>
      </pc:sldChg>
      <pc:sldChg chg="addSp modSp new del mod">
        <pc:chgData name="Andrew Johnson" userId="f2060507c66e870c" providerId="LiveId" clId="{1B2E1DB1-6C09-4B73-814C-28400572F024}" dt="2024-02-27T06:40:39.666" v="5693" actId="47"/>
        <pc:sldMkLst>
          <pc:docMk/>
          <pc:sldMk cId="1011084094" sldId="311"/>
        </pc:sldMkLst>
        <pc:picChg chg="add mod">
          <ac:chgData name="Andrew Johnson" userId="f2060507c66e870c" providerId="LiveId" clId="{1B2E1DB1-6C09-4B73-814C-28400572F024}" dt="2024-02-25T08:06:44.879" v="113" actId="14100"/>
          <ac:picMkLst>
            <pc:docMk/>
            <pc:sldMk cId="1011084094" sldId="311"/>
            <ac:picMk id="5" creationId="{C49CB003-499B-5119-85FA-106DCF4AD409}"/>
          </ac:picMkLst>
        </pc:picChg>
      </pc:sldChg>
      <pc:sldChg chg="addSp modSp new del mod">
        <pc:chgData name="Andrew Johnson" userId="f2060507c66e870c" providerId="LiveId" clId="{1B2E1DB1-6C09-4B73-814C-28400572F024}" dt="2024-02-27T06:30:41.469" v="4982" actId="47"/>
        <pc:sldMkLst>
          <pc:docMk/>
          <pc:sldMk cId="3849389662" sldId="312"/>
        </pc:sldMkLst>
        <pc:picChg chg="add mod">
          <ac:chgData name="Andrew Johnson" userId="f2060507c66e870c" providerId="LiveId" clId="{1B2E1DB1-6C09-4B73-814C-28400572F024}" dt="2024-02-25T08:06:27.522" v="110" actId="14100"/>
          <ac:picMkLst>
            <pc:docMk/>
            <pc:sldMk cId="3849389662" sldId="312"/>
            <ac:picMk id="5" creationId="{A3D74C06-61BB-55E5-BDE9-228A90EAF3F4}"/>
          </ac:picMkLst>
        </pc:picChg>
      </pc:sldChg>
      <pc:sldChg chg="addSp modSp new del mod">
        <pc:chgData name="Andrew Johnson" userId="f2060507c66e870c" providerId="LiveId" clId="{1B2E1DB1-6C09-4B73-814C-28400572F024}" dt="2024-02-27T06:40:50.528" v="5695" actId="47"/>
        <pc:sldMkLst>
          <pc:docMk/>
          <pc:sldMk cId="610038746" sldId="313"/>
        </pc:sldMkLst>
        <pc:picChg chg="add mod">
          <ac:chgData name="Andrew Johnson" userId="f2060507c66e870c" providerId="LiveId" clId="{1B2E1DB1-6C09-4B73-814C-28400572F024}" dt="2024-02-25T08:07:44.111" v="128" actId="14100"/>
          <ac:picMkLst>
            <pc:docMk/>
            <pc:sldMk cId="610038746" sldId="313"/>
            <ac:picMk id="5" creationId="{DAB08B37-419A-39BD-E855-6FB6453E1FC3}"/>
          </ac:picMkLst>
        </pc:picChg>
      </pc:sldChg>
      <pc:sldChg chg="addSp modSp new del mod">
        <pc:chgData name="Andrew Johnson" userId="f2060507c66e870c" providerId="LiveId" clId="{1B2E1DB1-6C09-4B73-814C-28400572F024}" dt="2024-02-27T06:49:23.287" v="6127" actId="2696"/>
        <pc:sldMkLst>
          <pc:docMk/>
          <pc:sldMk cId="1682338432" sldId="314"/>
        </pc:sldMkLst>
        <pc:picChg chg="add mod">
          <ac:chgData name="Andrew Johnson" userId="f2060507c66e870c" providerId="LiveId" clId="{1B2E1DB1-6C09-4B73-814C-28400572F024}" dt="2024-02-25T08:07:59.030" v="131" actId="14100"/>
          <ac:picMkLst>
            <pc:docMk/>
            <pc:sldMk cId="1682338432" sldId="314"/>
            <ac:picMk id="5" creationId="{B4E91EA1-B75F-E0B3-0F8E-8E00EB7A8C36}"/>
          </ac:picMkLst>
        </pc:picChg>
      </pc:sldChg>
      <pc:sldChg chg="addSp modSp new del mod">
        <pc:chgData name="Andrew Johnson" userId="f2060507c66e870c" providerId="LiveId" clId="{1B2E1DB1-6C09-4B73-814C-28400572F024}" dt="2024-02-27T08:54:42.144" v="6178" actId="47"/>
        <pc:sldMkLst>
          <pc:docMk/>
          <pc:sldMk cId="3793770156" sldId="315"/>
        </pc:sldMkLst>
        <pc:picChg chg="add mod">
          <ac:chgData name="Andrew Johnson" userId="f2060507c66e870c" providerId="LiveId" clId="{1B2E1DB1-6C09-4B73-814C-28400572F024}" dt="2024-02-25T08:08:20.064" v="137" actId="14100"/>
          <ac:picMkLst>
            <pc:docMk/>
            <pc:sldMk cId="3793770156" sldId="315"/>
            <ac:picMk id="5" creationId="{A976B27C-D432-28F3-FE26-8DDDE047F036}"/>
          </ac:picMkLst>
        </pc:picChg>
      </pc:sldChg>
      <pc:sldChg chg="addSp modSp new del mod">
        <pc:chgData name="Andrew Johnson" userId="f2060507c66e870c" providerId="LiveId" clId="{1B2E1DB1-6C09-4B73-814C-28400572F024}" dt="2024-02-27T08:58:36.438" v="6403" actId="2696"/>
        <pc:sldMkLst>
          <pc:docMk/>
          <pc:sldMk cId="2756603476" sldId="316"/>
        </pc:sldMkLst>
        <pc:picChg chg="add mod">
          <ac:chgData name="Andrew Johnson" userId="f2060507c66e870c" providerId="LiveId" clId="{1B2E1DB1-6C09-4B73-814C-28400572F024}" dt="2024-02-25T08:09:04.365" v="143" actId="14100"/>
          <ac:picMkLst>
            <pc:docMk/>
            <pc:sldMk cId="2756603476" sldId="316"/>
            <ac:picMk id="5" creationId="{9ADA7B2C-DAD2-1B0A-01C9-35661DA818BB}"/>
          </ac:picMkLst>
        </pc:picChg>
      </pc:sldChg>
      <pc:sldChg chg="addSp modSp new del mod">
        <pc:chgData name="Andrew Johnson" userId="f2060507c66e870c" providerId="LiveId" clId="{1B2E1DB1-6C09-4B73-814C-28400572F024}" dt="2024-02-27T08:57:16.466" v="6391" actId="2696"/>
        <pc:sldMkLst>
          <pc:docMk/>
          <pc:sldMk cId="2247950316" sldId="317"/>
        </pc:sldMkLst>
        <pc:picChg chg="add mod">
          <ac:chgData name="Andrew Johnson" userId="f2060507c66e870c" providerId="LiveId" clId="{1B2E1DB1-6C09-4B73-814C-28400572F024}" dt="2024-02-25T08:08:36.381" v="140" actId="14100"/>
          <ac:picMkLst>
            <pc:docMk/>
            <pc:sldMk cId="2247950316" sldId="317"/>
            <ac:picMk id="5" creationId="{802D578B-E43A-A31C-6C02-7E0AFC6AE6BE}"/>
          </ac:picMkLst>
        </pc:picChg>
      </pc:sldChg>
      <pc:sldChg chg="addSp modSp new del mod">
        <pc:chgData name="Andrew Johnson" userId="f2060507c66e870c" providerId="LiveId" clId="{1B2E1DB1-6C09-4B73-814C-28400572F024}" dt="2024-02-27T08:59:51.892" v="6413" actId="2696"/>
        <pc:sldMkLst>
          <pc:docMk/>
          <pc:sldMk cId="4091413081" sldId="318"/>
        </pc:sldMkLst>
        <pc:picChg chg="add mod">
          <ac:chgData name="Andrew Johnson" userId="f2060507c66e870c" providerId="LiveId" clId="{1B2E1DB1-6C09-4B73-814C-28400572F024}" dt="2024-02-25T08:09:26.696" v="147" actId="14100"/>
          <ac:picMkLst>
            <pc:docMk/>
            <pc:sldMk cId="4091413081" sldId="318"/>
            <ac:picMk id="5" creationId="{ECAD9057-86C5-2186-AF18-EDF260EF4506}"/>
          </ac:picMkLst>
        </pc:picChg>
      </pc:sldChg>
      <pc:sldChg chg="modSp new del mod">
        <pc:chgData name="Andrew Johnson" userId="f2060507c66e870c" providerId="LiveId" clId="{1B2E1DB1-6C09-4B73-814C-28400572F024}" dt="2024-02-27T09:15:53.768" v="6998" actId="2696"/>
        <pc:sldMkLst>
          <pc:docMk/>
          <pc:sldMk cId="2117729636" sldId="319"/>
        </pc:sldMkLst>
        <pc:spChg chg="mod">
          <ac:chgData name="Andrew Johnson" userId="f2060507c66e870c" providerId="LiveId" clId="{1B2E1DB1-6C09-4B73-814C-28400572F024}" dt="2024-02-25T08:10:18.309" v="160" actId="20577"/>
          <ac:spMkLst>
            <pc:docMk/>
            <pc:sldMk cId="2117729636" sldId="319"/>
            <ac:spMk id="2" creationId="{C875F50B-5137-B23C-78B6-B422AA1D4EB1}"/>
          </ac:spMkLst>
        </pc:spChg>
        <pc:spChg chg="mod">
          <ac:chgData name="Andrew Johnson" userId="f2060507c66e870c" providerId="LiveId" clId="{1B2E1DB1-6C09-4B73-814C-28400572F024}" dt="2024-02-25T08:10:48.603" v="161"/>
          <ac:spMkLst>
            <pc:docMk/>
            <pc:sldMk cId="2117729636" sldId="319"/>
            <ac:spMk id="3" creationId="{DC6CC8B8-5E71-B20F-BF65-257BA7D873EA}"/>
          </ac:spMkLst>
        </pc:spChg>
      </pc:sldChg>
      <pc:sldChg chg="modSp new del mod">
        <pc:chgData name="Andrew Johnson" userId="f2060507c66e870c" providerId="LiveId" clId="{1B2E1DB1-6C09-4B73-814C-28400572F024}" dt="2024-02-28T08:19:54.594" v="7069" actId="47"/>
        <pc:sldMkLst>
          <pc:docMk/>
          <pc:sldMk cId="3472339596" sldId="320"/>
        </pc:sldMkLst>
        <pc:spChg chg="mod">
          <ac:chgData name="Andrew Johnson" userId="f2060507c66e870c" providerId="LiveId" clId="{1B2E1DB1-6C09-4B73-814C-28400572F024}" dt="2024-02-25T08:13:43.225" v="203" actId="5793"/>
          <ac:spMkLst>
            <pc:docMk/>
            <pc:sldMk cId="3472339596" sldId="320"/>
            <ac:spMk id="2" creationId="{9443C107-10C5-144F-B1CC-409E33AAFED5}"/>
          </ac:spMkLst>
        </pc:spChg>
        <pc:spChg chg="mod">
          <ac:chgData name="Andrew Johnson" userId="f2060507c66e870c" providerId="LiveId" clId="{1B2E1DB1-6C09-4B73-814C-28400572F024}" dt="2024-02-25T08:15:24.241" v="224"/>
          <ac:spMkLst>
            <pc:docMk/>
            <pc:sldMk cId="3472339596" sldId="320"/>
            <ac:spMk id="3" creationId="{9E5AC683-612A-CB94-13C8-9C87AC0CBDC2}"/>
          </ac:spMkLst>
        </pc:spChg>
      </pc:sldChg>
      <pc:sldChg chg="addSp modSp new del mod">
        <pc:chgData name="Andrew Johnson" userId="f2060507c66e870c" providerId="LiveId" clId="{1B2E1DB1-6C09-4B73-814C-28400572F024}" dt="2024-02-27T09:17:24.462" v="7047" actId="2696"/>
        <pc:sldMkLst>
          <pc:docMk/>
          <pc:sldMk cId="3099651838" sldId="321"/>
        </pc:sldMkLst>
        <pc:spChg chg="mod">
          <ac:chgData name="Andrew Johnson" userId="f2060507c66e870c" providerId="LiveId" clId="{1B2E1DB1-6C09-4B73-814C-28400572F024}" dt="2024-02-25T08:11:03.225" v="169" actId="20577"/>
          <ac:spMkLst>
            <pc:docMk/>
            <pc:sldMk cId="3099651838" sldId="321"/>
            <ac:spMk id="2" creationId="{9D49D791-D4FD-8A89-B7FF-C65CFFF9A6F0}"/>
          </ac:spMkLst>
        </pc:spChg>
        <pc:spChg chg="mod">
          <ac:chgData name="Andrew Johnson" userId="f2060507c66e870c" providerId="LiveId" clId="{1B2E1DB1-6C09-4B73-814C-28400572F024}" dt="2024-02-25T08:12:54.504" v="183" actId="20577"/>
          <ac:spMkLst>
            <pc:docMk/>
            <pc:sldMk cId="3099651838" sldId="321"/>
            <ac:spMk id="3" creationId="{8EB0913C-18D7-1C36-254D-E3702A39B707}"/>
          </ac:spMkLst>
        </pc:spChg>
        <pc:graphicFrameChg chg="add mod modGraphic">
          <ac:chgData name="Andrew Johnson" userId="f2060507c66e870c" providerId="LiveId" clId="{1B2E1DB1-6C09-4B73-814C-28400572F024}" dt="2024-02-25T08:11:59.814" v="178" actId="2161"/>
          <ac:graphicFrameMkLst>
            <pc:docMk/>
            <pc:sldMk cId="3099651838" sldId="321"/>
            <ac:graphicFrameMk id="4" creationId="{F4CECED6-2BF1-3477-E6BF-BE0837E73576}"/>
          </ac:graphicFrameMkLst>
        </pc:graphicFrameChg>
      </pc:sldChg>
      <pc:sldChg chg="addSp modSp new del mod">
        <pc:chgData name="Andrew Johnson" userId="f2060507c66e870c" providerId="LiveId" clId="{1B2E1DB1-6C09-4B73-814C-28400572F024}" dt="2024-02-28T08:21:30.046" v="7085" actId="47"/>
        <pc:sldMkLst>
          <pc:docMk/>
          <pc:sldMk cId="484616067" sldId="322"/>
        </pc:sldMkLst>
        <pc:spChg chg="mod">
          <ac:chgData name="Andrew Johnson" userId="f2060507c66e870c" providerId="LiveId" clId="{1B2E1DB1-6C09-4B73-814C-28400572F024}" dt="2024-02-25T08:15:45.445" v="259" actId="20577"/>
          <ac:spMkLst>
            <pc:docMk/>
            <pc:sldMk cId="484616067" sldId="322"/>
            <ac:spMk id="2" creationId="{24E84379-6925-B62D-6D1B-1C225B6BE5A8}"/>
          </ac:spMkLst>
        </pc:spChg>
        <pc:spChg chg="mod">
          <ac:chgData name="Andrew Johnson" userId="f2060507c66e870c" providerId="LiveId" clId="{1B2E1DB1-6C09-4B73-814C-28400572F024}" dt="2024-02-25T08:17:21.697" v="278" actId="20577"/>
          <ac:spMkLst>
            <pc:docMk/>
            <pc:sldMk cId="484616067" sldId="322"/>
            <ac:spMk id="3" creationId="{E7A680EF-7A9A-9760-4A22-A3FC98DBC0A2}"/>
          </ac:spMkLst>
        </pc:spChg>
        <pc:graphicFrameChg chg="add mod">
          <ac:chgData name="Andrew Johnson" userId="f2060507c66e870c" providerId="LiveId" clId="{1B2E1DB1-6C09-4B73-814C-28400572F024}" dt="2024-02-25T08:16:59.845" v="271"/>
          <ac:graphicFrameMkLst>
            <pc:docMk/>
            <pc:sldMk cId="484616067" sldId="322"/>
            <ac:graphicFrameMk id="4" creationId="{0E462605-CBAE-DE47-D45F-9BA16C454841}"/>
          </ac:graphicFrameMkLst>
        </pc:graphicFrameChg>
      </pc:sldChg>
      <pc:sldChg chg="addSp delSp modSp new del mod">
        <pc:chgData name="Andrew Johnson" userId="f2060507c66e870c" providerId="LiveId" clId="{1B2E1DB1-6C09-4B73-814C-28400572F024}" dt="2024-02-28T09:09:09.315" v="8532" actId="2696"/>
        <pc:sldMkLst>
          <pc:docMk/>
          <pc:sldMk cId="565088300" sldId="323"/>
        </pc:sldMkLst>
        <pc:spChg chg="del mod">
          <ac:chgData name="Andrew Johnson" userId="f2060507c66e870c" providerId="LiveId" clId="{1B2E1DB1-6C09-4B73-814C-28400572F024}" dt="2024-02-28T09:08:23.845" v="8525" actId="478"/>
          <ac:spMkLst>
            <pc:docMk/>
            <pc:sldMk cId="565088300" sldId="323"/>
            <ac:spMk id="3" creationId="{1130B5BC-B051-04D9-E06B-877AF3593719}"/>
          </ac:spMkLst>
        </pc:spChg>
        <pc:spChg chg="add mod">
          <ac:chgData name="Andrew Johnson" userId="f2060507c66e870c" providerId="LiveId" clId="{1B2E1DB1-6C09-4B73-814C-28400572F024}" dt="2024-02-28T09:08:23.845" v="8525" actId="478"/>
          <ac:spMkLst>
            <pc:docMk/>
            <pc:sldMk cId="565088300" sldId="323"/>
            <ac:spMk id="6" creationId="{026F4C14-2F56-9E35-ACBA-D0E1FDBBB0D1}"/>
          </ac:spMkLst>
        </pc:spChg>
        <pc:picChg chg="add mod">
          <ac:chgData name="Andrew Johnson" userId="f2060507c66e870c" providerId="LiveId" clId="{1B2E1DB1-6C09-4B73-814C-28400572F024}" dt="2024-02-25T08:44:20.240" v="286" actId="1076"/>
          <ac:picMkLst>
            <pc:docMk/>
            <pc:sldMk cId="565088300" sldId="323"/>
            <ac:picMk id="5" creationId="{646267C2-5668-1481-421D-35BECEF1D409}"/>
          </ac:picMkLst>
        </pc:picChg>
      </pc:sldChg>
      <pc:sldChg chg="addSp modSp new del mod">
        <pc:chgData name="Andrew Johnson" userId="f2060507c66e870c" providerId="LiveId" clId="{1B2E1DB1-6C09-4B73-814C-28400572F024}" dt="2024-02-28T09:13:11.629" v="8571" actId="47"/>
        <pc:sldMkLst>
          <pc:docMk/>
          <pc:sldMk cId="2138511440" sldId="324"/>
        </pc:sldMkLst>
        <pc:picChg chg="add mod">
          <ac:chgData name="Andrew Johnson" userId="f2060507c66e870c" providerId="LiveId" clId="{1B2E1DB1-6C09-4B73-814C-28400572F024}" dt="2024-02-25T08:50:56.978" v="304" actId="1076"/>
          <ac:picMkLst>
            <pc:docMk/>
            <pc:sldMk cId="2138511440" sldId="324"/>
            <ac:picMk id="5" creationId="{C2D78F77-7255-823A-248A-80C783927A92}"/>
          </ac:picMkLst>
        </pc:picChg>
      </pc:sldChg>
      <pc:sldChg chg="addSp delSp modSp new del mod">
        <pc:chgData name="Andrew Johnson" userId="f2060507c66e870c" providerId="LiveId" clId="{1B2E1DB1-6C09-4B73-814C-28400572F024}" dt="2024-02-28T09:13:11.629" v="8571" actId="47"/>
        <pc:sldMkLst>
          <pc:docMk/>
          <pc:sldMk cId="849607507" sldId="325"/>
        </pc:sldMkLst>
        <pc:spChg chg="del mod">
          <ac:chgData name="Andrew Johnson" userId="f2060507c66e870c" providerId="LiveId" clId="{1B2E1DB1-6C09-4B73-814C-28400572F024}" dt="2024-02-25T08:47:33.398" v="300" actId="22"/>
          <ac:spMkLst>
            <pc:docMk/>
            <pc:sldMk cId="849607507" sldId="325"/>
            <ac:spMk id="3" creationId="{5BD2A474-CCFA-FC32-EE13-15CCACBDFBA6}"/>
          </ac:spMkLst>
        </pc:spChg>
        <pc:picChg chg="add mod ord">
          <ac:chgData name="Andrew Johnson" userId="f2060507c66e870c" providerId="LiveId" clId="{1B2E1DB1-6C09-4B73-814C-28400572F024}" dt="2024-02-25T08:47:37.291" v="302" actId="14100"/>
          <ac:picMkLst>
            <pc:docMk/>
            <pc:sldMk cId="849607507" sldId="325"/>
            <ac:picMk id="5" creationId="{1D1B0138-1F1F-8818-AF57-6EDF0C1D8940}"/>
          </ac:picMkLst>
        </pc:picChg>
      </pc:sldChg>
      <pc:sldChg chg="addSp modSp new del mod">
        <pc:chgData name="Andrew Johnson" userId="f2060507c66e870c" providerId="LiveId" clId="{1B2E1DB1-6C09-4B73-814C-28400572F024}" dt="2024-02-28T09:13:11.629" v="8571" actId="47"/>
        <pc:sldMkLst>
          <pc:docMk/>
          <pc:sldMk cId="2093036596" sldId="326"/>
        </pc:sldMkLst>
        <pc:picChg chg="add mod">
          <ac:chgData name="Andrew Johnson" userId="f2060507c66e870c" providerId="LiveId" clId="{1B2E1DB1-6C09-4B73-814C-28400572F024}" dt="2024-02-25T08:46:27.113" v="295" actId="14100"/>
          <ac:picMkLst>
            <pc:docMk/>
            <pc:sldMk cId="2093036596" sldId="326"/>
            <ac:picMk id="5" creationId="{2BE9260D-5456-B585-59F8-22D8500C4278}"/>
          </ac:picMkLst>
        </pc:picChg>
      </pc:sldChg>
      <pc:sldChg chg="addSp modSp new del mod">
        <pc:chgData name="Andrew Johnson" userId="f2060507c66e870c" providerId="LiveId" clId="{1B2E1DB1-6C09-4B73-814C-28400572F024}" dt="2024-02-28T09:10:18.161" v="8545" actId="2696"/>
        <pc:sldMkLst>
          <pc:docMk/>
          <pc:sldMk cId="2147870808" sldId="327"/>
        </pc:sldMkLst>
        <pc:picChg chg="add mod">
          <ac:chgData name="Andrew Johnson" userId="f2060507c66e870c" providerId="LiveId" clId="{1B2E1DB1-6C09-4B73-814C-28400572F024}" dt="2024-02-25T08:45:17.824" v="291" actId="14100"/>
          <ac:picMkLst>
            <pc:docMk/>
            <pc:sldMk cId="2147870808" sldId="327"/>
            <ac:picMk id="5" creationId="{74C3C2EB-8DAD-5F3A-C2A2-D2812D3E632A}"/>
          </ac:picMkLst>
        </pc:picChg>
      </pc:sldChg>
      <pc:sldChg chg="addSp modSp new del mod">
        <pc:chgData name="Andrew Johnson" userId="f2060507c66e870c" providerId="LiveId" clId="{1B2E1DB1-6C09-4B73-814C-28400572F024}" dt="2024-02-28T09:10:15.437" v="8544" actId="2696"/>
        <pc:sldMkLst>
          <pc:docMk/>
          <pc:sldMk cId="93755408" sldId="328"/>
        </pc:sldMkLst>
        <pc:picChg chg="add mod">
          <ac:chgData name="Andrew Johnson" userId="f2060507c66e870c" providerId="LiveId" clId="{1B2E1DB1-6C09-4B73-814C-28400572F024}" dt="2024-02-25T08:45:21.718" v="292" actId="14100"/>
          <ac:picMkLst>
            <pc:docMk/>
            <pc:sldMk cId="93755408" sldId="328"/>
            <ac:picMk id="5" creationId="{4BC4D795-0220-D5C0-219E-D4353A60DEE0}"/>
          </ac:picMkLst>
        </pc:picChg>
      </pc:sldChg>
      <pc:sldChg chg="addSp modSp new del mod">
        <pc:chgData name="Andrew Johnson" userId="f2060507c66e870c" providerId="LiveId" clId="{1B2E1DB1-6C09-4B73-814C-28400572F024}" dt="2024-02-28T09:13:11.629" v="8571" actId="47"/>
        <pc:sldMkLst>
          <pc:docMk/>
          <pc:sldMk cId="4138986868" sldId="329"/>
        </pc:sldMkLst>
        <pc:picChg chg="add mod">
          <ac:chgData name="Andrew Johnson" userId="f2060507c66e870c" providerId="LiveId" clId="{1B2E1DB1-6C09-4B73-814C-28400572F024}" dt="2024-02-25T08:51:40.244" v="307" actId="1076"/>
          <ac:picMkLst>
            <pc:docMk/>
            <pc:sldMk cId="4138986868" sldId="329"/>
            <ac:picMk id="5" creationId="{F2F79A68-2F6A-B585-83FC-034C5EE05DD0}"/>
          </ac:picMkLst>
        </pc:picChg>
      </pc:sldChg>
      <pc:sldChg chg="addSp delSp modSp new del mod">
        <pc:chgData name="Andrew Johnson" userId="f2060507c66e870c" providerId="LiveId" clId="{1B2E1DB1-6C09-4B73-814C-28400572F024}" dt="2024-02-28T09:13:11.629" v="8571" actId="47"/>
        <pc:sldMkLst>
          <pc:docMk/>
          <pc:sldMk cId="3705575114" sldId="330"/>
        </pc:sldMkLst>
        <pc:spChg chg="del">
          <ac:chgData name="Andrew Johnson" userId="f2060507c66e870c" providerId="LiveId" clId="{1B2E1DB1-6C09-4B73-814C-28400572F024}" dt="2024-02-25T08:51:52.098" v="309" actId="22"/>
          <ac:spMkLst>
            <pc:docMk/>
            <pc:sldMk cId="3705575114" sldId="330"/>
            <ac:spMk id="3" creationId="{F152F4DA-DBFD-DC5F-668E-6BA1F42DC037}"/>
          </ac:spMkLst>
        </pc:spChg>
        <pc:picChg chg="add mod ord">
          <ac:chgData name="Andrew Johnson" userId="f2060507c66e870c" providerId="LiveId" clId="{1B2E1DB1-6C09-4B73-814C-28400572F024}" dt="2024-02-25T08:51:56.080" v="311" actId="14100"/>
          <ac:picMkLst>
            <pc:docMk/>
            <pc:sldMk cId="3705575114" sldId="330"/>
            <ac:picMk id="5" creationId="{F22A2D27-670B-1408-919D-6A3F1EBCFCAC}"/>
          </ac:picMkLst>
        </pc:picChg>
      </pc:sldChg>
      <pc:sldChg chg="addSp modSp new del mod ord">
        <pc:chgData name="Andrew Johnson" userId="f2060507c66e870c" providerId="LiveId" clId="{1B2E1DB1-6C09-4B73-814C-28400572F024}" dt="2024-02-28T09:01:07.005" v="8486" actId="2696"/>
        <pc:sldMkLst>
          <pc:docMk/>
          <pc:sldMk cId="3090787868" sldId="331"/>
        </pc:sldMkLst>
        <pc:picChg chg="add mod">
          <ac:chgData name="Andrew Johnson" userId="f2060507c66e870c" providerId="LiveId" clId="{1B2E1DB1-6C09-4B73-814C-28400572F024}" dt="2024-02-28T08:56:09.957" v="8056" actId="1076"/>
          <ac:picMkLst>
            <pc:docMk/>
            <pc:sldMk cId="3090787868" sldId="331"/>
            <ac:picMk id="5" creationId="{BBFC6A63-D15C-831A-F5F4-D9E7B2765734}"/>
          </ac:picMkLst>
        </pc:picChg>
      </pc:sldChg>
      <pc:sldChg chg="addSp delSp modSp new del mod ord">
        <pc:chgData name="Andrew Johnson" userId="f2060507c66e870c" providerId="LiveId" clId="{1B2E1DB1-6C09-4B73-814C-28400572F024}" dt="2024-02-28T08:55:25.390" v="8052" actId="2696"/>
        <pc:sldMkLst>
          <pc:docMk/>
          <pc:sldMk cId="1940034760" sldId="332"/>
        </pc:sldMkLst>
        <pc:spChg chg="del">
          <ac:chgData name="Andrew Johnson" userId="f2060507c66e870c" providerId="LiveId" clId="{1B2E1DB1-6C09-4B73-814C-28400572F024}" dt="2024-02-25T08:59:11.794" v="350" actId="22"/>
          <ac:spMkLst>
            <pc:docMk/>
            <pc:sldMk cId="1940034760" sldId="332"/>
            <ac:spMk id="3" creationId="{A700CEA4-9023-BE29-7F19-E68C41D32102}"/>
          </ac:spMkLst>
        </pc:spChg>
        <pc:picChg chg="add mod">
          <ac:chgData name="Andrew Johnson" userId="f2060507c66e870c" providerId="LiveId" clId="{1B2E1DB1-6C09-4B73-814C-28400572F024}" dt="2024-02-25T08:55:37.427" v="334" actId="1076"/>
          <ac:picMkLst>
            <pc:docMk/>
            <pc:sldMk cId="1940034760" sldId="332"/>
            <ac:picMk id="5" creationId="{C3F53DC0-E181-8ABB-EE06-95C0471E0CEF}"/>
          </ac:picMkLst>
        </pc:picChg>
        <pc:picChg chg="add mod ord">
          <ac:chgData name="Andrew Johnson" userId="f2060507c66e870c" providerId="LiveId" clId="{1B2E1DB1-6C09-4B73-814C-28400572F024}" dt="2024-02-25T08:59:15.689" v="352" actId="14100"/>
          <ac:picMkLst>
            <pc:docMk/>
            <pc:sldMk cId="1940034760" sldId="332"/>
            <ac:picMk id="7" creationId="{AA823759-E4F4-FEB2-5334-72A6D795681C}"/>
          </ac:picMkLst>
        </pc:picChg>
      </pc:sldChg>
      <pc:sldChg chg="addSp delSp modSp new del mod ord">
        <pc:chgData name="Andrew Johnson" userId="f2060507c66e870c" providerId="LiveId" clId="{1B2E1DB1-6C09-4B73-814C-28400572F024}" dt="2024-02-28T09:07:12.406" v="8511" actId="2696"/>
        <pc:sldMkLst>
          <pc:docMk/>
          <pc:sldMk cId="2336012048" sldId="333"/>
        </pc:sldMkLst>
        <pc:spChg chg="del">
          <ac:chgData name="Andrew Johnson" userId="f2060507c66e870c" providerId="LiveId" clId="{1B2E1DB1-6C09-4B73-814C-28400572F024}" dt="2024-02-25T08:57:25.270" v="344" actId="22"/>
          <ac:spMkLst>
            <pc:docMk/>
            <pc:sldMk cId="2336012048" sldId="333"/>
            <ac:spMk id="3" creationId="{C22E5EC5-71BE-A08F-D76E-1A09ECAB1F00}"/>
          </ac:spMkLst>
        </pc:spChg>
        <pc:picChg chg="add mod ord">
          <ac:chgData name="Andrew Johnson" userId="f2060507c66e870c" providerId="LiveId" clId="{1B2E1DB1-6C09-4B73-814C-28400572F024}" dt="2024-02-28T09:06:00.216" v="8494" actId="1076"/>
          <ac:picMkLst>
            <pc:docMk/>
            <pc:sldMk cId="2336012048" sldId="333"/>
            <ac:picMk id="5" creationId="{D6671BFD-1B5C-0E19-A988-28721A674EB7}"/>
          </ac:picMkLst>
        </pc:picChg>
      </pc:sldChg>
      <pc:sldChg chg="addSp modSp new del mod ord">
        <pc:chgData name="Andrew Johnson" userId="f2060507c66e870c" providerId="LiveId" clId="{1B2E1DB1-6C09-4B73-814C-28400572F024}" dt="2024-02-28T09:06:33.917" v="8502" actId="2696"/>
        <pc:sldMkLst>
          <pc:docMk/>
          <pc:sldMk cId="3118967098" sldId="334"/>
        </pc:sldMkLst>
        <pc:picChg chg="add mod">
          <ac:chgData name="Andrew Johnson" userId="f2060507c66e870c" providerId="LiveId" clId="{1B2E1DB1-6C09-4B73-814C-28400572F024}" dt="2024-02-28T09:05:43.299" v="8492" actId="1440"/>
          <ac:picMkLst>
            <pc:docMk/>
            <pc:sldMk cId="3118967098" sldId="334"/>
            <ac:picMk id="5" creationId="{418FAFA3-FB26-90D3-041B-3AB495264B57}"/>
          </ac:picMkLst>
        </pc:picChg>
        <pc:picChg chg="add mod">
          <ac:chgData name="Andrew Johnson" userId="f2060507c66e870c" providerId="LiveId" clId="{1B2E1DB1-6C09-4B73-814C-28400572F024}" dt="2024-02-28T09:05:44.904" v="8493" actId="1440"/>
          <ac:picMkLst>
            <pc:docMk/>
            <pc:sldMk cId="3118967098" sldId="334"/>
            <ac:picMk id="6" creationId="{84B412B8-D935-6AA8-3C71-80D12EE4C573}"/>
          </ac:picMkLst>
        </pc:picChg>
      </pc:sldChg>
      <pc:sldChg chg="addSp modSp new del mod">
        <pc:chgData name="Andrew Johnson" userId="f2060507c66e870c" providerId="LiveId" clId="{1B2E1DB1-6C09-4B73-814C-28400572F024}" dt="2024-02-28T09:07:53.161" v="8517" actId="47"/>
        <pc:sldMkLst>
          <pc:docMk/>
          <pc:sldMk cId="2913622790" sldId="335"/>
        </pc:sldMkLst>
        <pc:picChg chg="add mod">
          <ac:chgData name="Andrew Johnson" userId="f2060507c66e870c" providerId="LiveId" clId="{1B2E1DB1-6C09-4B73-814C-28400572F024}" dt="2024-02-25T08:58:36.315" v="349" actId="1076"/>
          <ac:picMkLst>
            <pc:docMk/>
            <pc:sldMk cId="2913622790" sldId="335"/>
            <ac:picMk id="5" creationId="{C33CBAC3-0CB0-3EFF-58F9-9E3857C53CE6}"/>
          </ac:picMkLst>
        </pc:picChg>
      </pc:sldChg>
      <pc:sldChg chg="addSp delSp modSp new del mod">
        <pc:chgData name="Andrew Johnson" userId="f2060507c66e870c" providerId="LiveId" clId="{1B2E1DB1-6C09-4B73-814C-28400572F024}" dt="2024-02-28T09:08:18.219" v="8524" actId="47"/>
        <pc:sldMkLst>
          <pc:docMk/>
          <pc:sldMk cId="3713590017" sldId="336"/>
        </pc:sldMkLst>
        <pc:spChg chg="del">
          <ac:chgData name="Andrew Johnson" userId="f2060507c66e870c" providerId="LiveId" clId="{1B2E1DB1-6C09-4B73-814C-28400572F024}" dt="2024-02-25T09:01:22.527" v="354" actId="22"/>
          <ac:spMkLst>
            <pc:docMk/>
            <pc:sldMk cId="3713590017" sldId="336"/>
            <ac:spMk id="3" creationId="{8398EB9E-2608-C250-1B4E-8C0C2DE5E43F}"/>
          </ac:spMkLst>
        </pc:spChg>
        <pc:picChg chg="add mod ord">
          <ac:chgData name="Andrew Johnson" userId="f2060507c66e870c" providerId="LiveId" clId="{1B2E1DB1-6C09-4B73-814C-28400572F024}" dt="2024-02-28T09:08:05.527" v="8521" actId="1076"/>
          <ac:picMkLst>
            <pc:docMk/>
            <pc:sldMk cId="3713590017" sldId="336"/>
            <ac:picMk id="5" creationId="{261DBC20-B351-95F1-0EC9-9E65AFB57FD1}"/>
          </ac:picMkLst>
        </pc:picChg>
      </pc:sldChg>
      <pc:sldChg chg="del ord">
        <pc:chgData name="Andrew Johnson" userId="f2060507c66e870c" providerId="LiveId" clId="{1B2E1DB1-6C09-4B73-814C-28400572F024}" dt="2024-02-29T08:12:30.461" v="11934" actId="47"/>
        <pc:sldMkLst>
          <pc:docMk/>
          <pc:sldMk cId="632132984" sldId="337"/>
        </pc:sldMkLst>
      </pc:sldChg>
      <pc:sldChg chg="del ord">
        <pc:chgData name="Andrew Johnson" userId="f2060507c66e870c" providerId="LiveId" clId="{1B2E1DB1-6C09-4B73-814C-28400572F024}" dt="2024-02-29T08:12:30.461" v="11934" actId="47"/>
        <pc:sldMkLst>
          <pc:docMk/>
          <pc:sldMk cId="2574041526" sldId="338"/>
        </pc:sldMkLst>
      </pc:sldChg>
      <pc:sldChg chg="add del">
        <pc:chgData name="Andrew Johnson" userId="f2060507c66e870c" providerId="LiveId" clId="{1B2E1DB1-6C09-4B73-814C-28400572F024}" dt="2024-02-29T09:46:14.693" v="12088" actId="47"/>
        <pc:sldMkLst>
          <pc:docMk/>
          <pc:sldMk cId="1582017419" sldId="339"/>
        </pc:sldMkLst>
      </pc:sldChg>
      <pc:sldChg chg="del ord">
        <pc:chgData name="Andrew Johnson" userId="f2060507c66e870c" providerId="LiveId" clId="{1B2E1DB1-6C09-4B73-814C-28400572F024}" dt="2024-02-29T08:12:30.461" v="11934" actId="47"/>
        <pc:sldMkLst>
          <pc:docMk/>
          <pc:sldMk cId="678647486" sldId="340"/>
        </pc:sldMkLst>
      </pc:sldChg>
      <pc:sldChg chg="modSp mod ord">
        <pc:chgData name="Andrew Johnson" userId="f2060507c66e870c" providerId="LiveId" clId="{1B2E1DB1-6C09-4B73-814C-28400572F024}" dt="2024-02-29T09:46:32.031" v="12092" actId="20577"/>
        <pc:sldMkLst>
          <pc:docMk/>
          <pc:sldMk cId="4253041947" sldId="341"/>
        </pc:sldMkLst>
        <pc:spChg chg="mod">
          <ac:chgData name="Andrew Johnson" userId="f2060507c66e870c" providerId="LiveId" clId="{1B2E1DB1-6C09-4B73-814C-28400572F024}" dt="2024-02-26T22:00:48.723" v="549" actId="14100"/>
          <ac:spMkLst>
            <pc:docMk/>
            <pc:sldMk cId="4253041947" sldId="341"/>
            <ac:spMk id="2" creationId="{51D9C608-8B4A-9F12-6813-8A4ACDDFC77F}"/>
          </ac:spMkLst>
        </pc:spChg>
        <pc:spChg chg="mod">
          <ac:chgData name="Andrew Johnson" userId="f2060507c66e870c" providerId="LiveId" clId="{1B2E1DB1-6C09-4B73-814C-28400572F024}" dt="2024-02-29T09:46:32.031" v="12092" actId="20577"/>
          <ac:spMkLst>
            <pc:docMk/>
            <pc:sldMk cId="4253041947" sldId="341"/>
            <ac:spMk id="3" creationId="{CB0F36D7-901C-CCE2-9587-58AB2AB5791A}"/>
          </ac:spMkLst>
        </pc:spChg>
      </pc:sldChg>
      <pc:sldChg chg="add del ord">
        <pc:chgData name="Andrew Johnson" userId="f2060507c66e870c" providerId="LiveId" clId="{1B2E1DB1-6C09-4B73-814C-28400572F024}" dt="2024-02-28T08:31:52.330" v="7642" actId="47"/>
        <pc:sldMkLst>
          <pc:docMk/>
          <pc:sldMk cId="3249020522" sldId="342"/>
        </pc:sldMkLst>
      </pc:sldChg>
      <pc:sldChg chg="addSp delSp modSp add del mod ord modAnim">
        <pc:chgData name="Andrew Johnson" userId="f2060507c66e870c" providerId="LiveId" clId="{1B2E1DB1-6C09-4B73-814C-28400572F024}" dt="2024-02-29T09:46:08.677" v="12087" actId="47"/>
        <pc:sldMkLst>
          <pc:docMk/>
          <pc:sldMk cId="2732678130" sldId="343"/>
        </pc:sldMkLst>
        <pc:spChg chg="mod">
          <ac:chgData name="Andrew Johnson" userId="f2060507c66e870c" providerId="LiveId" clId="{1B2E1DB1-6C09-4B73-814C-28400572F024}" dt="2024-02-29T08:44:59.702" v="12036" actId="20577"/>
          <ac:spMkLst>
            <pc:docMk/>
            <pc:sldMk cId="2732678130" sldId="343"/>
            <ac:spMk id="2" creationId="{51D9C608-8B4A-9F12-6813-8A4ACDDFC77F}"/>
          </ac:spMkLst>
        </pc:spChg>
        <pc:spChg chg="add del mod">
          <ac:chgData name="Andrew Johnson" userId="f2060507c66e870c" providerId="LiveId" clId="{1B2E1DB1-6C09-4B73-814C-28400572F024}" dt="2024-02-29T08:49:29.741" v="12047" actId="22"/>
          <ac:spMkLst>
            <pc:docMk/>
            <pc:sldMk cId="2732678130" sldId="343"/>
            <ac:spMk id="3" creationId="{CB0F36D7-901C-CCE2-9587-58AB2AB5791A}"/>
          </ac:spMkLst>
        </pc:spChg>
        <pc:picChg chg="add del mod ord">
          <ac:chgData name="Andrew Johnson" userId="f2060507c66e870c" providerId="LiveId" clId="{1B2E1DB1-6C09-4B73-814C-28400572F024}" dt="2024-02-29T08:46:00.683" v="12038" actId="22"/>
          <ac:picMkLst>
            <pc:docMk/>
            <pc:sldMk cId="2732678130" sldId="343"/>
            <ac:picMk id="5" creationId="{28DC47EF-57C2-1AD2-0324-439AE0166112}"/>
          </ac:picMkLst>
        </pc:picChg>
        <pc:picChg chg="add mod">
          <ac:chgData name="Andrew Johnson" userId="f2060507c66e870c" providerId="LiveId" clId="{1B2E1DB1-6C09-4B73-814C-28400572F024}" dt="2024-02-29T08:46:24.393" v="12046" actId="1076"/>
          <ac:picMkLst>
            <pc:docMk/>
            <pc:sldMk cId="2732678130" sldId="343"/>
            <ac:picMk id="7" creationId="{578E60CC-7400-1A4F-9D3C-D10EF377E356}"/>
          </ac:picMkLst>
        </pc:picChg>
        <pc:picChg chg="add mod ord modCrop">
          <ac:chgData name="Andrew Johnson" userId="f2060507c66e870c" providerId="LiveId" clId="{1B2E1DB1-6C09-4B73-814C-28400572F024}" dt="2024-02-29T08:49:57.075" v="12054" actId="1440"/>
          <ac:picMkLst>
            <pc:docMk/>
            <pc:sldMk cId="2732678130" sldId="343"/>
            <ac:picMk id="9" creationId="{D1F88D6E-433C-FEE6-B64C-0E3BEEDC9DBB}"/>
          </ac:picMkLst>
        </pc:picChg>
        <pc:picChg chg="add mod modCrop">
          <ac:chgData name="Andrew Johnson" userId="f2060507c66e870c" providerId="LiveId" clId="{1B2E1DB1-6C09-4B73-814C-28400572F024}" dt="2024-02-29T08:52:47.112" v="12061" actId="1076"/>
          <ac:picMkLst>
            <pc:docMk/>
            <pc:sldMk cId="2732678130" sldId="343"/>
            <ac:picMk id="11" creationId="{B2E044E3-3248-63DD-3692-4A44557DD340}"/>
          </ac:picMkLst>
        </pc:picChg>
        <pc:picChg chg="add mod">
          <ac:chgData name="Andrew Johnson" userId="f2060507c66e870c" providerId="LiveId" clId="{1B2E1DB1-6C09-4B73-814C-28400572F024}" dt="2024-02-29T08:55:17.614" v="12067" actId="1440"/>
          <ac:picMkLst>
            <pc:docMk/>
            <pc:sldMk cId="2732678130" sldId="343"/>
            <ac:picMk id="13" creationId="{8A92135B-8C59-E734-1521-6E1B9849C117}"/>
          </ac:picMkLst>
        </pc:picChg>
      </pc:sldChg>
      <pc:sldChg chg="add del ord">
        <pc:chgData name="Andrew Johnson" userId="f2060507c66e870c" providerId="LiveId" clId="{1B2E1DB1-6C09-4B73-814C-28400572F024}" dt="2024-02-29T08:12:30.461" v="11934" actId="47"/>
        <pc:sldMkLst>
          <pc:docMk/>
          <pc:sldMk cId="2776218941" sldId="344"/>
        </pc:sldMkLst>
      </pc:sldChg>
      <pc:sldChg chg="modSp add mod ord">
        <pc:chgData name="Andrew Johnson" userId="f2060507c66e870c" providerId="LiveId" clId="{1B2E1DB1-6C09-4B73-814C-28400572F024}" dt="2024-02-27T01:39:38.174" v="4483"/>
        <pc:sldMkLst>
          <pc:docMk/>
          <pc:sldMk cId="3870628319" sldId="345"/>
        </pc:sldMkLst>
        <pc:spChg chg="mod">
          <ac:chgData name="Andrew Johnson" userId="f2060507c66e870c" providerId="LiveId" clId="{1B2E1DB1-6C09-4B73-814C-28400572F024}" dt="2024-02-26T21:59:20.001" v="415" actId="1076"/>
          <ac:spMkLst>
            <pc:docMk/>
            <pc:sldMk cId="3870628319" sldId="345"/>
            <ac:spMk id="2" creationId="{00000000-0000-0000-0000-000000000000}"/>
          </ac:spMkLst>
        </pc:spChg>
      </pc:sldChg>
      <pc:sldChg chg="add del ord">
        <pc:chgData name="Andrew Johnson" userId="f2060507c66e870c" providerId="LiveId" clId="{1B2E1DB1-6C09-4B73-814C-28400572F024}" dt="2024-02-29T08:12:30.461" v="11934" actId="47"/>
        <pc:sldMkLst>
          <pc:docMk/>
          <pc:sldMk cId="2973332405" sldId="346"/>
        </pc:sldMkLst>
      </pc:sldChg>
      <pc:sldChg chg="addSp delSp modSp add mod">
        <pc:chgData name="Andrew Johnson" userId="f2060507c66e870c" providerId="LiveId" clId="{1B2E1DB1-6C09-4B73-814C-28400572F024}" dt="2024-02-29T09:47:05.345" v="12094" actId="478"/>
        <pc:sldMkLst>
          <pc:docMk/>
          <pc:sldMk cId="2648041964" sldId="347"/>
        </pc:sldMkLst>
        <pc:spChg chg="del">
          <ac:chgData name="Andrew Johnson" userId="f2060507c66e870c" providerId="LiveId" clId="{1B2E1DB1-6C09-4B73-814C-28400572F024}" dt="2024-02-29T09:47:03.428" v="12093" actId="478"/>
          <ac:spMkLst>
            <pc:docMk/>
            <pc:sldMk cId="2648041964" sldId="347"/>
            <ac:spMk id="2" creationId="{51D9C608-8B4A-9F12-6813-8A4ACDDFC77F}"/>
          </ac:spMkLst>
        </pc:spChg>
        <pc:spChg chg="add del mod">
          <ac:chgData name="Andrew Johnson" userId="f2060507c66e870c" providerId="LiveId" clId="{1B2E1DB1-6C09-4B73-814C-28400572F024}" dt="2024-02-29T06:48:40.618" v="11623" actId="478"/>
          <ac:spMkLst>
            <pc:docMk/>
            <pc:sldMk cId="2648041964" sldId="347"/>
            <ac:spMk id="3" creationId="{CB0F36D7-901C-CCE2-9587-58AB2AB5791A}"/>
          </ac:spMkLst>
        </pc:spChg>
        <pc:spChg chg="add del mod">
          <ac:chgData name="Andrew Johnson" userId="f2060507c66e870c" providerId="LiveId" clId="{1B2E1DB1-6C09-4B73-814C-28400572F024}" dt="2024-02-29T09:47:05.345" v="12094" actId="478"/>
          <ac:spMkLst>
            <pc:docMk/>
            <pc:sldMk cId="2648041964" sldId="347"/>
            <ac:spMk id="15" creationId="{FD7A39E9-5885-7476-AB6C-8F07D6F06428}"/>
          </ac:spMkLst>
        </pc:spChg>
        <pc:picChg chg="add mod">
          <ac:chgData name="Andrew Johnson" userId="f2060507c66e870c" providerId="LiveId" clId="{1B2E1DB1-6C09-4B73-814C-28400572F024}" dt="2024-02-29T06:48:34.362" v="11617"/>
          <ac:picMkLst>
            <pc:docMk/>
            <pc:sldMk cId="2648041964" sldId="347"/>
            <ac:picMk id="5" creationId="{7FBE535D-B432-99BB-EE75-94376888E726}"/>
          </ac:picMkLst>
        </pc:picChg>
        <pc:picChg chg="add mod">
          <ac:chgData name="Andrew Johnson" userId="f2060507c66e870c" providerId="LiveId" clId="{1B2E1DB1-6C09-4B73-814C-28400572F024}" dt="2024-02-29T06:48:39.310" v="11622"/>
          <ac:picMkLst>
            <pc:docMk/>
            <pc:sldMk cId="2648041964" sldId="347"/>
            <ac:picMk id="7" creationId="{DAB28469-8D5C-8A2A-7C7E-E33C62F92D96}"/>
          </ac:picMkLst>
        </pc:picChg>
        <pc:picChg chg="add del mod">
          <ac:chgData name="Andrew Johnson" userId="f2060507c66e870c" providerId="LiveId" clId="{1B2E1DB1-6C09-4B73-814C-28400572F024}" dt="2024-02-29T06:49:37.096" v="11635" actId="478"/>
          <ac:picMkLst>
            <pc:docMk/>
            <pc:sldMk cId="2648041964" sldId="347"/>
            <ac:picMk id="9" creationId="{0D1EACFE-1BAC-F119-EE15-64FEC937DEE9}"/>
          </ac:picMkLst>
        </pc:picChg>
        <pc:picChg chg="add del mod">
          <ac:chgData name="Andrew Johnson" userId="f2060507c66e870c" providerId="LiveId" clId="{1B2E1DB1-6C09-4B73-814C-28400572F024}" dt="2024-02-29T06:49:36.482" v="11634" actId="478"/>
          <ac:picMkLst>
            <pc:docMk/>
            <pc:sldMk cId="2648041964" sldId="347"/>
            <ac:picMk id="11" creationId="{0D448DD6-C742-C197-E502-F02100B30053}"/>
          </ac:picMkLst>
        </pc:picChg>
        <pc:picChg chg="add mod">
          <ac:chgData name="Andrew Johnson" userId="f2060507c66e870c" providerId="LiveId" clId="{1B2E1DB1-6C09-4B73-814C-28400572F024}" dt="2024-02-29T06:50:17.734" v="11643" actId="1076"/>
          <ac:picMkLst>
            <pc:docMk/>
            <pc:sldMk cId="2648041964" sldId="347"/>
            <ac:picMk id="13" creationId="{8E5C4A3E-D1BD-2FBF-3C76-372F8E6D0AD6}"/>
          </ac:picMkLst>
        </pc:picChg>
      </pc:sldChg>
      <pc:sldChg chg="addSp modSp add mod">
        <pc:chgData name="Andrew Johnson" userId="f2060507c66e870c" providerId="LiveId" clId="{1B2E1DB1-6C09-4B73-814C-28400572F024}" dt="2024-02-29T10:15:59.518" v="12494" actId="1076"/>
        <pc:sldMkLst>
          <pc:docMk/>
          <pc:sldMk cId="3747888647" sldId="348"/>
        </pc:sldMkLst>
        <pc:spChg chg="mod">
          <ac:chgData name="Andrew Johnson" userId="f2060507c66e870c" providerId="LiveId" clId="{1B2E1DB1-6C09-4B73-814C-28400572F024}" dt="2024-02-29T10:15:43.366" v="12493" actId="115"/>
          <ac:spMkLst>
            <pc:docMk/>
            <pc:sldMk cId="3747888647" sldId="348"/>
            <ac:spMk id="3" creationId="{CB0F36D7-901C-CCE2-9587-58AB2AB5791A}"/>
          </ac:spMkLst>
        </pc:spChg>
        <pc:picChg chg="add mod">
          <ac:chgData name="Andrew Johnson" userId="f2060507c66e870c" providerId="LiveId" clId="{1B2E1DB1-6C09-4B73-814C-28400572F024}" dt="2024-02-29T10:15:33.077" v="12492" actId="1076"/>
          <ac:picMkLst>
            <pc:docMk/>
            <pc:sldMk cId="3747888647" sldId="348"/>
            <ac:picMk id="5" creationId="{1B9FAB60-8A65-A5CD-0B16-D3FDF7CC57C8}"/>
          </ac:picMkLst>
        </pc:picChg>
        <pc:picChg chg="add mod">
          <ac:chgData name="Andrew Johnson" userId="f2060507c66e870c" providerId="LiveId" clId="{1B2E1DB1-6C09-4B73-814C-28400572F024}" dt="2024-02-29T10:15:59.518" v="12494" actId="1076"/>
          <ac:picMkLst>
            <pc:docMk/>
            <pc:sldMk cId="3747888647" sldId="348"/>
            <ac:picMk id="7" creationId="{9A1BD5CA-2ED8-8D5A-69A3-67BF2C1D6C67}"/>
          </ac:picMkLst>
        </pc:picChg>
      </pc:sldChg>
      <pc:sldChg chg="delSp modSp add mod">
        <pc:chgData name="Andrew Johnson" userId="f2060507c66e870c" providerId="LiveId" clId="{1B2E1DB1-6C09-4B73-814C-28400572F024}" dt="2024-02-29T10:20:03.277" v="12577" actId="20577"/>
        <pc:sldMkLst>
          <pc:docMk/>
          <pc:sldMk cId="2937395017" sldId="349"/>
        </pc:sldMkLst>
        <pc:spChg chg="mod">
          <ac:chgData name="Andrew Johnson" userId="f2060507c66e870c" providerId="LiveId" clId="{1B2E1DB1-6C09-4B73-814C-28400572F024}" dt="2024-02-29T10:20:03.277" v="12577" actId="20577"/>
          <ac:spMkLst>
            <pc:docMk/>
            <pc:sldMk cId="2937395017" sldId="349"/>
            <ac:spMk id="3" creationId="{CB0F36D7-901C-CCE2-9587-58AB2AB5791A}"/>
          </ac:spMkLst>
        </pc:spChg>
        <pc:picChg chg="del">
          <ac:chgData name="Andrew Johnson" userId="f2060507c66e870c" providerId="LiveId" clId="{1B2E1DB1-6C09-4B73-814C-28400572F024}" dt="2024-02-26T22:19:24.115" v="1424" actId="478"/>
          <ac:picMkLst>
            <pc:docMk/>
            <pc:sldMk cId="2937395017" sldId="349"/>
            <ac:picMk id="5" creationId="{1B9FAB60-8A65-A5CD-0B16-D3FDF7CC57C8}"/>
          </ac:picMkLst>
        </pc:picChg>
        <pc:picChg chg="del">
          <ac:chgData name="Andrew Johnson" userId="f2060507c66e870c" providerId="LiveId" clId="{1B2E1DB1-6C09-4B73-814C-28400572F024}" dt="2024-02-26T22:19:23.490" v="1423" actId="478"/>
          <ac:picMkLst>
            <pc:docMk/>
            <pc:sldMk cId="2937395017" sldId="349"/>
            <ac:picMk id="7" creationId="{9A1BD5CA-2ED8-8D5A-69A3-67BF2C1D6C67}"/>
          </ac:picMkLst>
        </pc:picChg>
      </pc:sldChg>
      <pc:sldChg chg="addSp delSp modSp add mod ord">
        <pc:chgData name="Andrew Johnson" userId="f2060507c66e870c" providerId="LiveId" clId="{1B2E1DB1-6C09-4B73-814C-28400572F024}" dt="2024-02-29T06:51:56.055" v="11665" actId="2085"/>
        <pc:sldMkLst>
          <pc:docMk/>
          <pc:sldMk cId="3659865769" sldId="350"/>
        </pc:sldMkLst>
        <pc:spChg chg="del mod">
          <ac:chgData name="Andrew Johnson" userId="f2060507c66e870c" providerId="LiveId" clId="{1B2E1DB1-6C09-4B73-814C-28400572F024}" dt="2024-02-26T22:20:29.253" v="1447" actId="478"/>
          <ac:spMkLst>
            <pc:docMk/>
            <pc:sldMk cId="3659865769" sldId="350"/>
            <ac:spMk id="2" creationId="{00000000-0000-0000-0000-000000000000}"/>
          </ac:spMkLst>
        </pc:spChg>
        <pc:spChg chg="del mod">
          <ac:chgData name="Andrew Johnson" userId="f2060507c66e870c" providerId="LiveId" clId="{1B2E1DB1-6C09-4B73-814C-28400572F024}" dt="2024-02-29T06:51:21.357" v="11655" actId="478"/>
          <ac:spMkLst>
            <pc:docMk/>
            <pc:sldMk cId="3659865769" sldId="350"/>
            <ac:spMk id="3" creationId="{00000000-0000-0000-0000-000000000000}"/>
          </ac:spMkLst>
        </pc:spChg>
        <pc:spChg chg="del mod">
          <ac:chgData name="Andrew Johnson" userId="f2060507c66e870c" providerId="LiveId" clId="{1B2E1DB1-6C09-4B73-814C-28400572F024}" dt="2024-02-29T06:51:19.299" v="11654" actId="478"/>
          <ac:spMkLst>
            <pc:docMk/>
            <pc:sldMk cId="3659865769" sldId="350"/>
            <ac:spMk id="4" creationId="{00000000-0000-0000-0000-000000000000}"/>
          </ac:spMkLst>
        </pc:spChg>
        <pc:spChg chg="add del mod">
          <ac:chgData name="Andrew Johnson" userId="f2060507c66e870c" providerId="LiveId" clId="{1B2E1DB1-6C09-4B73-814C-28400572F024}" dt="2024-02-29T06:51:22.467" v="11656" actId="478"/>
          <ac:spMkLst>
            <pc:docMk/>
            <pc:sldMk cId="3659865769" sldId="350"/>
            <ac:spMk id="7" creationId="{9E607918-DD78-7B6A-0326-08273D4178F8}"/>
          </ac:spMkLst>
        </pc:spChg>
        <pc:spChg chg="add del mod">
          <ac:chgData name="Andrew Johnson" userId="f2060507c66e870c" providerId="LiveId" clId="{1B2E1DB1-6C09-4B73-814C-28400572F024}" dt="2024-02-26T22:20:31.590" v="1448" actId="478"/>
          <ac:spMkLst>
            <pc:docMk/>
            <pc:sldMk cId="3659865769" sldId="350"/>
            <ac:spMk id="7" creationId="{C6006BF1-EDF2-4EFF-E1EB-F370BE2C4C3F}"/>
          </ac:spMkLst>
        </pc:spChg>
        <pc:spChg chg="add del mod">
          <ac:chgData name="Andrew Johnson" userId="f2060507c66e870c" providerId="LiveId" clId="{1B2E1DB1-6C09-4B73-814C-28400572F024}" dt="2024-02-29T06:51:24.545" v="11657" actId="478"/>
          <ac:spMkLst>
            <pc:docMk/>
            <pc:sldMk cId="3659865769" sldId="350"/>
            <ac:spMk id="9" creationId="{F48AB268-D983-47E4-9207-DCBD2999CE57}"/>
          </ac:spMkLst>
        </pc:spChg>
        <pc:picChg chg="add mod modCrop">
          <ac:chgData name="Andrew Johnson" userId="f2060507c66e870c" providerId="LiveId" clId="{1B2E1DB1-6C09-4B73-814C-28400572F024}" dt="2024-02-26T22:21:27.795" v="1456" actId="1076"/>
          <ac:picMkLst>
            <pc:docMk/>
            <pc:sldMk cId="3659865769" sldId="350"/>
            <ac:picMk id="5" creationId="{5B841098-277B-1CDF-9A68-81CB35442608}"/>
          </ac:picMkLst>
        </pc:picChg>
        <pc:picChg chg="add mod modCrop">
          <ac:chgData name="Andrew Johnson" userId="f2060507c66e870c" providerId="LiveId" clId="{1B2E1DB1-6C09-4B73-814C-28400572F024}" dt="2024-02-29T06:51:56.055" v="11665" actId="2085"/>
          <ac:picMkLst>
            <pc:docMk/>
            <pc:sldMk cId="3659865769" sldId="350"/>
            <ac:picMk id="6" creationId="{795B24C8-2718-813D-C3D2-318758750A9F}"/>
          </ac:picMkLst>
        </pc:picChg>
        <pc:picChg chg="add mod">
          <ac:chgData name="Andrew Johnson" userId="f2060507c66e870c" providerId="LiveId" clId="{1B2E1DB1-6C09-4B73-814C-28400572F024}" dt="2024-02-29T06:51:49.070" v="11664" actId="2085"/>
          <ac:picMkLst>
            <pc:docMk/>
            <pc:sldMk cId="3659865769" sldId="350"/>
            <ac:picMk id="10" creationId="{E83F8768-3871-A858-8B86-960E87FDA173}"/>
          </ac:picMkLst>
        </pc:picChg>
      </pc:sldChg>
      <pc:sldChg chg="addSp delSp modSp add mod">
        <pc:chgData name="Andrew Johnson" userId="f2060507c66e870c" providerId="LiveId" clId="{1B2E1DB1-6C09-4B73-814C-28400572F024}" dt="2024-02-29T09:48:27.774" v="12099" actId="478"/>
        <pc:sldMkLst>
          <pc:docMk/>
          <pc:sldMk cId="4149521902" sldId="351"/>
        </pc:sldMkLst>
        <pc:spChg chg="del">
          <ac:chgData name="Andrew Johnson" userId="f2060507c66e870c" providerId="LiveId" clId="{1B2E1DB1-6C09-4B73-814C-28400572F024}" dt="2024-02-26T22:30:17.175" v="2005" actId="478"/>
          <ac:spMkLst>
            <pc:docMk/>
            <pc:sldMk cId="4149521902" sldId="351"/>
            <ac:spMk id="3" creationId="{00000000-0000-0000-0000-000000000000}"/>
          </ac:spMkLst>
        </pc:spChg>
        <pc:spChg chg="mod">
          <ac:chgData name="Andrew Johnson" userId="f2060507c66e870c" providerId="LiveId" clId="{1B2E1DB1-6C09-4B73-814C-28400572F024}" dt="2024-02-26T22:31:59.436" v="2117" actId="20577"/>
          <ac:spMkLst>
            <pc:docMk/>
            <pc:sldMk cId="4149521902" sldId="351"/>
            <ac:spMk id="4" creationId="{00000000-0000-0000-0000-000000000000}"/>
          </ac:spMkLst>
        </pc:spChg>
        <pc:spChg chg="add del mod">
          <ac:chgData name="Andrew Johnson" userId="f2060507c66e870c" providerId="LiveId" clId="{1B2E1DB1-6C09-4B73-814C-28400572F024}" dt="2024-02-29T09:48:27.774" v="12099" actId="478"/>
          <ac:spMkLst>
            <pc:docMk/>
            <pc:sldMk cId="4149521902" sldId="351"/>
            <ac:spMk id="6" creationId="{64671D93-A431-815B-5679-9822A2B88F8E}"/>
          </ac:spMkLst>
        </pc:spChg>
        <pc:picChg chg="add mod modCrop">
          <ac:chgData name="Andrew Johnson" userId="f2060507c66e870c" providerId="LiveId" clId="{1B2E1DB1-6C09-4B73-814C-28400572F024}" dt="2024-02-26T22:30:55.021" v="2013" actId="14100"/>
          <ac:picMkLst>
            <pc:docMk/>
            <pc:sldMk cId="4149521902" sldId="351"/>
            <ac:picMk id="7" creationId="{9D874A72-B6FE-E9D1-4A7F-664B4D5E51E6}"/>
          </ac:picMkLst>
        </pc:picChg>
      </pc:sldChg>
      <pc:sldChg chg="addSp delSp modSp add mod modAnim">
        <pc:chgData name="Andrew Johnson" userId="f2060507c66e870c" providerId="LiveId" clId="{1B2E1DB1-6C09-4B73-814C-28400572F024}" dt="2024-02-29T09:48:54.100" v="12101" actId="478"/>
        <pc:sldMkLst>
          <pc:docMk/>
          <pc:sldMk cId="1799750030" sldId="352"/>
        </pc:sldMkLst>
        <pc:spChg chg="del mod">
          <ac:chgData name="Andrew Johnson" userId="f2060507c66e870c" providerId="LiveId" clId="{1B2E1DB1-6C09-4B73-814C-28400572F024}" dt="2024-02-29T09:48:50.521" v="12100" actId="478"/>
          <ac:spMkLst>
            <pc:docMk/>
            <pc:sldMk cId="1799750030" sldId="352"/>
            <ac:spMk id="4" creationId="{00000000-0000-0000-0000-000000000000}"/>
          </ac:spMkLst>
        </pc:spChg>
        <pc:spChg chg="add del mod">
          <ac:chgData name="Andrew Johnson" userId="f2060507c66e870c" providerId="LiveId" clId="{1B2E1DB1-6C09-4B73-814C-28400572F024}" dt="2024-02-29T09:48:54.100" v="12101" actId="478"/>
          <ac:spMkLst>
            <pc:docMk/>
            <pc:sldMk cId="1799750030" sldId="352"/>
            <ac:spMk id="8" creationId="{47166ABA-F47A-4E4F-873F-856CCC2FDB15}"/>
          </ac:spMkLst>
        </pc:spChg>
        <pc:picChg chg="add mod">
          <ac:chgData name="Andrew Johnson" userId="f2060507c66e870c" providerId="LiveId" clId="{1B2E1DB1-6C09-4B73-814C-28400572F024}" dt="2024-02-26T22:33:27.553" v="2127" actId="14100"/>
          <ac:picMkLst>
            <pc:docMk/>
            <pc:sldMk cId="1799750030" sldId="352"/>
            <ac:picMk id="2" creationId="{08346D31-DC33-0B4E-64BF-8FF5C20A73B7}"/>
          </ac:picMkLst>
        </pc:picChg>
        <pc:picChg chg="add mod">
          <ac:chgData name="Andrew Johnson" userId="f2060507c66e870c" providerId="LiveId" clId="{1B2E1DB1-6C09-4B73-814C-28400572F024}" dt="2024-02-26T22:34:34.233" v="2134" actId="14100"/>
          <ac:picMkLst>
            <pc:docMk/>
            <pc:sldMk cId="1799750030" sldId="352"/>
            <ac:picMk id="3" creationId="{813493FF-BAAD-6FF8-B46F-40C2F529FC49}"/>
          </ac:picMkLst>
        </pc:picChg>
        <pc:picChg chg="del">
          <ac:chgData name="Andrew Johnson" userId="f2060507c66e870c" providerId="LiveId" clId="{1B2E1DB1-6C09-4B73-814C-28400572F024}" dt="2024-02-26T22:33:20.499" v="2124" actId="478"/>
          <ac:picMkLst>
            <pc:docMk/>
            <pc:sldMk cId="1799750030" sldId="352"/>
            <ac:picMk id="7" creationId="{9D874A72-B6FE-E9D1-4A7F-664B4D5E51E6}"/>
          </ac:picMkLst>
        </pc:picChg>
      </pc:sldChg>
      <pc:sldChg chg="addSp delSp modSp add mod ord delAnim">
        <pc:chgData name="Andrew Johnson" userId="f2060507c66e870c" providerId="LiveId" clId="{1B2E1DB1-6C09-4B73-814C-28400572F024}" dt="2024-02-29T09:49:30.736" v="12104" actId="478"/>
        <pc:sldMkLst>
          <pc:docMk/>
          <pc:sldMk cId="3327419513" sldId="353"/>
        </pc:sldMkLst>
        <pc:spChg chg="del">
          <ac:chgData name="Andrew Johnson" userId="f2060507c66e870c" providerId="LiveId" clId="{1B2E1DB1-6C09-4B73-814C-28400572F024}" dt="2024-02-29T09:49:28.085" v="12102" actId="478"/>
          <ac:spMkLst>
            <pc:docMk/>
            <pc:sldMk cId="3327419513" sldId="353"/>
            <ac:spMk id="4" creationId="{00000000-0000-0000-0000-000000000000}"/>
          </ac:spMkLst>
        </pc:spChg>
        <pc:spChg chg="del">
          <ac:chgData name="Andrew Johnson" userId="f2060507c66e870c" providerId="LiveId" clId="{1B2E1DB1-6C09-4B73-814C-28400572F024}" dt="2024-02-29T09:49:30.736" v="12104" actId="478"/>
          <ac:spMkLst>
            <pc:docMk/>
            <pc:sldMk cId="3327419513" sldId="353"/>
            <ac:spMk id="6" creationId="{64671D93-A431-815B-5679-9822A2B88F8E}"/>
          </ac:spMkLst>
        </pc:spChg>
        <pc:spChg chg="add del mod">
          <ac:chgData name="Andrew Johnson" userId="f2060507c66e870c" providerId="LiveId" clId="{1B2E1DB1-6C09-4B73-814C-28400572F024}" dt="2024-02-29T09:49:29.221" v="12103" actId="478"/>
          <ac:spMkLst>
            <pc:docMk/>
            <pc:sldMk cId="3327419513" sldId="353"/>
            <ac:spMk id="7" creationId="{AE4C4656-7F19-3D7C-54E2-A3CE91D24636}"/>
          </ac:spMkLst>
        </pc:spChg>
        <pc:picChg chg="del">
          <ac:chgData name="Andrew Johnson" userId="f2060507c66e870c" providerId="LiveId" clId="{1B2E1DB1-6C09-4B73-814C-28400572F024}" dt="2024-02-26T22:35:46.100" v="2137" actId="478"/>
          <ac:picMkLst>
            <pc:docMk/>
            <pc:sldMk cId="3327419513" sldId="353"/>
            <ac:picMk id="3" creationId="{813493FF-BAAD-6FF8-B46F-40C2F529FC49}"/>
          </ac:picMkLst>
        </pc:picChg>
      </pc:sldChg>
      <pc:sldChg chg="modSp add mod ord">
        <pc:chgData name="Andrew Johnson" userId="f2060507c66e870c" providerId="LiveId" clId="{1B2E1DB1-6C09-4B73-814C-28400572F024}" dt="2024-02-29T10:24:10.183" v="12714" actId="20577"/>
        <pc:sldMkLst>
          <pc:docMk/>
          <pc:sldMk cId="4168607797" sldId="354"/>
        </pc:sldMkLst>
        <pc:spChg chg="mod">
          <ac:chgData name="Andrew Johnson" userId="f2060507c66e870c" providerId="LiveId" clId="{1B2E1DB1-6C09-4B73-814C-28400572F024}" dt="2024-02-29T10:24:10.183" v="12714" actId="20577"/>
          <ac:spMkLst>
            <pc:docMk/>
            <pc:sldMk cId="4168607797" sldId="354"/>
            <ac:spMk id="3" creationId="{CB0F36D7-901C-CCE2-9587-58AB2AB5791A}"/>
          </ac:spMkLst>
        </pc:spChg>
      </pc:sldChg>
      <pc:sldChg chg="modSp add mod">
        <pc:chgData name="Andrew Johnson" userId="f2060507c66e870c" providerId="LiveId" clId="{1B2E1DB1-6C09-4B73-814C-28400572F024}" dt="2024-02-29T10:21:17.469" v="12587" actId="20577"/>
        <pc:sldMkLst>
          <pc:docMk/>
          <pc:sldMk cId="744338741" sldId="355"/>
        </pc:sldMkLst>
        <pc:spChg chg="mod">
          <ac:chgData name="Andrew Johnson" userId="f2060507c66e870c" providerId="LiveId" clId="{1B2E1DB1-6C09-4B73-814C-28400572F024}" dt="2024-02-29T10:21:17.469" v="12587" actId="20577"/>
          <ac:spMkLst>
            <pc:docMk/>
            <pc:sldMk cId="744338741" sldId="355"/>
            <ac:spMk id="3" creationId="{CB0F36D7-901C-CCE2-9587-58AB2AB5791A}"/>
          </ac:spMkLst>
        </pc:spChg>
      </pc:sldChg>
      <pc:sldChg chg="addSp modSp add mod">
        <pc:chgData name="Andrew Johnson" userId="f2060507c66e870c" providerId="LiveId" clId="{1B2E1DB1-6C09-4B73-814C-28400572F024}" dt="2024-02-27T01:09:23.885" v="2997" actId="1076"/>
        <pc:sldMkLst>
          <pc:docMk/>
          <pc:sldMk cId="2273901328" sldId="356"/>
        </pc:sldMkLst>
        <pc:spChg chg="mod">
          <ac:chgData name="Andrew Johnson" userId="f2060507c66e870c" providerId="LiveId" clId="{1B2E1DB1-6C09-4B73-814C-28400572F024}" dt="2024-02-27T01:07:41.190" v="2981" actId="20577"/>
          <ac:spMkLst>
            <pc:docMk/>
            <pc:sldMk cId="2273901328" sldId="356"/>
            <ac:spMk id="3" creationId="{CB0F36D7-901C-CCE2-9587-58AB2AB5791A}"/>
          </ac:spMkLst>
        </pc:spChg>
        <pc:picChg chg="add mod modCrop">
          <ac:chgData name="Andrew Johnson" userId="f2060507c66e870c" providerId="LiveId" clId="{1B2E1DB1-6C09-4B73-814C-28400572F024}" dt="2024-02-27T01:08:01.026" v="2986" actId="1440"/>
          <ac:picMkLst>
            <pc:docMk/>
            <pc:sldMk cId="2273901328" sldId="356"/>
            <ac:picMk id="4" creationId="{26D5E9BC-7E03-7484-95AF-3707395EC7A1}"/>
          </ac:picMkLst>
        </pc:picChg>
        <pc:picChg chg="add mod modCrop">
          <ac:chgData name="Andrew Johnson" userId="f2060507c66e870c" providerId="LiveId" clId="{1B2E1DB1-6C09-4B73-814C-28400572F024}" dt="2024-02-27T01:08:45.762" v="2992" actId="14100"/>
          <ac:picMkLst>
            <pc:docMk/>
            <pc:sldMk cId="2273901328" sldId="356"/>
            <ac:picMk id="5" creationId="{575D11C7-70C3-0E0F-2968-B540DE8C97C9}"/>
          </ac:picMkLst>
        </pc:picChg>
        <pc:picChg chg="add mod modCrop">
          <ac:chgData name="Andrew Johnson" userId="f2060507c66e870c" providerId="LiveId" clId="{1B2E1DB1-6C09-4B73-814C-28400572F024}" dt="2024-02-27T01:09:23.885" v="2997" actId="1076"/>
          <ac:picMkLst>
            <pc:docMk/>
            <pc:sldMk cId="2273901328" sldId="356"/>
            <ac:picMk id="6" creationId="{1BA59A20-976C-A152-40AA-DF777255CEC5}"/>
          </ac:picMkLst>
        </pc:picChg>
      </pc:sldChg>
      <pc:sldChg chg="addSp delSp modSp add mod">
        <pc:chgData name="Andrew Johnson" userId="f2060507c66e870c" providerId="LiveId" clId="{1B2E1DB1-6C09-4B73-814C-28400572F024}" dt="2024-02-29T10:20:37.334" v="12579" actId="478"/>
        <pc:sldMkLst>
          <pc:docMk/>
          <pc:sldMk cId="4249923453" sldId="357"/>
        </pc:sldMkLst>
        <pc:spChg chg="del">
          <ac:chgData name="Andrew Johnson" userId="f2060507c66e870c" providerId="LiveId" clId="{1B2E1DB1-6C09-4B73-814C-28400572F024}" dt="2024-02-29T10:20:35.961" v="12578" actId="478"/>
          <ac:spMkLst>
            <pc:docMk/>
            <pc:sldMk cId="4249923453" sldId="357"/>
            <ac:spMk id="3" creationId="{CB0F36D7-901C-CCE2-9587-58AB2AB5791A}"/>
          </ac:spMkLst>
        </pc:spChg>
        <pc:spChg chg="add del mod">
          <ac:chgData name="Andrew Johnson" userId="f2060507c66e870c" providerId="LiveId" clId="{1B2E1DB1-6C09-4B73-814C-28400572F024}" dt="2024-02-29T10:20:37.334" v="12579" actId="478"/>
          <ac:spMkLst>
            <pc:docMk/>
            <pc:sldMk cId="4249923453" sldId="357"/>
            <ac:spMk id="5" creationId="{19D8855A-8E24-7FC1-E2D9-E931F3FE29FA}"/>
          </ac:spMkLst>
        </pc:spChg>
        <pc:picChg chg="del mod">
          <ac:chgData name="Andrew Johnson" userId="f2060507c66e870c" providerId="LiveId" clId="{1B2E1DB1-6C09-4B73-814C-28400572F024}" dt="2024-02-27T01:10:02.592" v="3002" actId="478"/>
          <ac:picMkLst>
            <pc:docMk/>
            <pc:sldMk cId="4249923453" sldId="357"/>
            <ac:picMk id="4" creationId="{26D5E9BC-7E03-7484-95AF-3707395EC7A1}"/>
          </ac:picMkLst>
        </pc:picChg>
        <pc:picChg chg="del">
          <ac:chgData name="Andrew Johnson" userId="f2060507c66e870c" providerId="LiveId" clId="{1B2E1DB1-6C09-4B73-814C-28400572F024}" dt="2024-02-27T01:10:01.817" v="3000" actId="478"/>
          <ac:picMkLst>
            <pc:docMk/>
            <pc:sldMk cId="4249923453" sldId="357"/>
            <ac:picMk id="5" creationId="{575D11C7-70C3-0E0F-2968-B540DE8C97C9}"/>
          </ac:picMkLst>
        </pc:picChg>
        <pc:picChg chg="del">
          <ac:chgData name="Andrew Johnson" userId="f2060507c66e870c" providerId="LiveId" clId="{1B2E1DB1-6C09-4B73-814C-28400572F024}" dt="2024-02-27T01:10:03.349" v="3003" actId="478"/>
          <ac:picMkLst>
            <pc:docMk/>
            <pc:sldMk cId="4249923453" sldId="357"/>
            <ac:picMk id="6" creationId="{1BA59A20-976C-A152-40AA-DF777255CEC5}"/>
          </ac:picMkLst>
        </pc:picChg>
        <pc:picChg chg="add mod">
          <ac:chgData name="Andrew Johnson" userId="f2060507c66e870c" providerId="LiveId" clId="{1B2E1DB1-6C09-4B73-814C-28400572F024}" dt="2024-02-27T01:10:06.266" v="3004" actId="1076"/>
          <ac:picMkLst>
            <pc:docMk/>
            <pc:sldMk cId="4249923453" sldId="357"/>
            <ac:picMk id="7" creationId="{5D897EB7-69E5-6107-AAB0-1CDFCA1C0C29}"/>
          </ac:picMkLst>
        </pc:picChg>
        <pc:picChg chg="add mod">
          <ac:chgData name="Andrew Johnson" userId="f2060507c66e870c" providerId="LiveId" clId="{1B2E1DB1-6C09-4B73-814C-28400572F024}" dt="2024-02-27T01:10:16.781" v="3006" actId="1076"/>
          <ac:picMkLst>
            <pc:docMk/>
            <pc:sldMk cId="4249923453" sldId="357"/>
            <ac:picMk id="8" creationId="{DBA36A84-884A-436D-E6EE-2F1C5F20E515}"/>
          </ac:picMkLst>
        </pc:picChg>
        <pc:picChg chg="add mod modCrop">
          <ac:chgData name="Andrew Johnson" userId="f2060507c66e870c" providerId="LiveId" clId="{1B2E1DB1-6C09-4B73-814C-28400572F024}" dt="2024-02-27T01:10:43.043" v="3009" actId="732"/>
          <ac:picMkLst>
            <pc:docMk/>
            <pc:sldMk cId="4249923453" sldId="357"/>
            <ac:picMk id="9" creationId="{A36AD0CE-011E-71F2-78D8-735EC1190225}"/>
          </ac:picMkLst>
        </pc:picChg>
      </pc:sldChg>
      <pc:sldChg chg="addSp modSp add mod">
        <pc:chgData name="Andrew Johnson" userId="f2060507c66e870c" providerId="LiveId" clId="{1B2E1DB1-6C09-4B73-814C-28400572F024}" dt="2024-02-27T01:11:51.246" v="3018" actId="1076"/>
        <pc:sldMkLst>
          <pc:docMk/>
          <pc:sldMk cId="2746463206" sldId="358"/>
        </pc:sldMkLst>
        <pc:spChg chg="mod">
          <ac:chgData name="Andrew Johnson" userId="f2060507c66e870c" providerId="LiveId" clId="{1B2E1DB1-6C09-4B73-814C-28400572F024}" dt="2024-02-27T01:11:37.466" v="3014" actId="20577"/>
          <ac:spMkLst>
            <pc:docMk/>
            <pc:sldMk cId="2746463206" sldId="358"/>
            <ac:spMk id="3" creationId="{CB0F36D7-901C-CCE2-9587-58AB2AB5791A}"/>
          </ac:spMkLst>
        </pc:spChg>
        <pc:picChg chg="add mod">
          <ac:chgData name="Andrew Johnson" userId="f2060507c66e870c" providerId="LiveId" clId="{1B2E1DB1-6C09-4B73-814C-28400572F024}" dt="2024-02-27T01:11:41.959" v="3016" actId="1076"/>
          <ac:picMkLst>
            <pc:docMk/>
            <pc:sldMk cId="2746463206" sldId="358"/>
            <ac:picMk id="4" creationId="{FC2014E6-3D2D-4CF5-148F-42174BF6D112}"/>
          </ac:picMkLst>
        </pc:picChg>
        <pc:picChg chg="add mod">
          <ac:chgData name="Andrew Johnson" userId="f2060507c66e870c" providerId="LiveId" clId="{1B2E1DB1-6C09-4B73-814C-28400572F024}" dt="2024-02-27T01:11:51.246" v="3018" actId="1076"/>
          <ac:picMkLst>
            <pc:docMk/>
            <pc:sldMk cId="2746463206" sldId="358"/>
            <ac:picMk id="5" creationId="{D936C31F-0CC4-9852-7916-8C83E4F6C044}"/>
          </ac:picMkLst>
        </pc:picChg>
      </pc:sldChg>
      <pc:sldChg chg="addSp delSp modSp add mod">
        <pc:chgData name="Andrew Johnson" userId="f2060507c66e870c" providerId="LiveId" clId="{1B2E1DB1-6C09-4B73-814C-28400572F024}" dt="2024-02-29T10:23:11.592" v="12664" actId="20577"/>
        <pc:sldMkLst>
          <pc:docMk/>
          <pc:sldMk cId="1074732623" sldId="359"/>
        </pc:sldMkLst>
        <pc:spChg chg="mod">
          <ac:chgData name="Andrew Johnson" userId="f2060507c66e870c" providerId="LiveId" clId="{1B2E1DB1-6C09-4B73-814C-28400572F024}" dt="2024-02-29T10:23:11.592" v="12664" actId="20577"/>
          <ac:spMkLst>
            <pc:docMk/>
            <pc:sldMk cId="1074732623" sldId="359"/>
            <ac:spMk id="3" creationId="{CB0F36D7-901C-CCE2-9587-58AB2AB5791A}"/>
          </ac:spMkLst>
        </pc:spChg>
        <pc:picChg chg="del">
          <ac:chgData name="Andrew Johnson" userId="f2060507c66e870c" providerId="LiveId" clId="{1B2E1DB1-6C09-4B73-814C-28400572F024}" dt="2024-02-27T01:13:00.889" v="3020" actId="478"/>
          <ac:picMkLst>
            <pc:docMk/>
            <pc:sldMk cId="1074732623" sldId="359"/>
            <ac:picMk id="4" creationId="{FC2014E6-3D2D-4CF5-148F-42174BF6D112}"/>
          </ac:picMkLst>
        </pc:picChg>
        <pc:picChg chg="del">
          <ac:chgData name="Andrew Johnson" userId="f2060507c66e870c" providerId="LiveId" clId="{1B2E1DB1-6C09-4B73-814C-28400572F024}" dt="2024-02-27T01:13:01.481" v="3021" actId="478"/>
          <ac:picMkLst>
            <pc:docMk/>
            <pc:sldMk cId="1074732623" sldId="359"/>
            <ac:picMk id="5" creationId="{D936C31F-0CC4-9852-7916-8C83E4F6C044}"/>
          </ac:picMkLst>
        </pc:picChg>
        <pc:picChg chg="add mod">
          <ac:chgData name="Andrew Johnson" userId="f2060507c66e870c" providerId="LiveId" clId="{1B2E1DB1-6C09-4B73-814C-28400572F024}" dt="2024-02-27T01:13:11.500" v="3032" actId="1076"/>
          <ac:picMkLst>
            <pc:docMk/>
            <pc:sldMk cId="1074732623" sldId="359"/>
            <ac:picMk id="6" creationId="{B67AE071-EB31-8D11-A02A-DE4F431516AB}"/>
          </ac:picMkLst>
        </pc:picChg>
        <pc:picChg chg="add mod">
          <ac:chgData name="Andrew Johnson" userId="f2060507c66e870c" providerId="LiveId" clId="{1B2E1DB1-6C09-4B73-814C-28400572F024}" dt="2024-02-27T01:13:18.932" v="3035" actId="14100"/>
          <ac:picMkLst>
            <pc:docMk/>
            <pc:sldMk cId="1074732623" sldId="359"/>
            <ac:picMk id="7" creationId="{B012A83A-DB8C-F773-338F-5E0DA33986E3}"/>
          </ac:picMkLst>
        </pc:picChg>
        <pc:picChg chg="add mod">
          <ac:chgData name="Andrew Johnson" userId="f2060507c66e870c" providerId="LiveId" clId="{1B2E1DB1-6C09-4B73-814C-28400572F024}" dt="2024-02-27T01:13:35.421" v="3039" actId="1076"/>
          <ac:picMkLst>
            <pc:docMk/>
            <pc:sldMk cId="1074732623" sldId="359"/>
            <ac:picMk id="8" creationId="{00118D56-41D4-EAFF-A420-939DC3F033AB}"/>
          </ac:picMkLst>
        </pc:picChg>
      </pc:sldChg>
      <pc:sldChg chg="modSp add mod ord modNotesTx">
        <pc:chgData name="Andrew Johnson" userId="f2060507c66e870c" providerId="LiveId" clId="{1B2E1DB1-6C09-4B73-814C-28400572F024}" dt="2024-02-29T10:39:38.117" v="12737" actId="27636"/>
        <pc:sldMkLst>
          <pc:docMk/>
          <pc:sldMk cId="3956378861" sldId="360"/>
        </pc:sldMkLst>
        <pc:spChg chg="mod">
          <ac:chgData name="Andrew Johnson" userId="f2060507c66e870c" providerId="LiveId" clId="{1B2E1DB1-6C09-4B73-814C-28400572F024}" dt="2024-02-29T10:39:38.117" v="12737" actId="27636"/>
          <ac:spMkLst>
            <pc:docMk/>
            <pc:sldMk cId="3956378861" sldId="360"/>
            <ac:spMk id="3" creationId="{CB0F36D7-901C-CCE2-9587-58AB2AB5791A}"/>
          </ac:spMkLst>
        </pc:spChg>
      </pc:sldChg>
      <pc:sldChg chg="add del">
        <pc:chgData name="Andrew Johnson" userId="f2060507c66e870c" providerId="LiveId" clId="{1B2E1DB1-6C09-4B73-814C-28400572F024}" dt="2024-02-29T09:46:14.693" v="12088" actId="47"/>
        <pc:sldMkLst>
          <pc:docMk/>
          <pc:sldMk cId="286446404" sldId="361"/>
        </pc:sldMkLst>
      </pc:sldChg>
      <pc:sldChg chg="add del ord">
        <pc:chgData name="Andrew Johnson" userId="f2060507c66e870c" providerId="LiveId" clId="{1B2E1DB1-6C09-4B73-814C-28400572F024}" dt="2024-02-29T08:12:30.461" v="11934" actId="47"/>
        <pc:sldMkLst>
          <pc:docMk/>
          <pc:sldMk cId="3507772985" sldId="362"/>
        </pc:sldMkLst>
      </pc:sldChg>
      <pc:sldChg chg="modSp add mod ord">
        <pc:chgData name="Andrew Johnson" userId="f2060507c66e870c" providerId="LiveId" clId="{1B2E1DB1-6C09-4B73-814C-28400572F024}" dt="2024-02-29T10:59:49.789" v="13892" actId="6549"/>
        <pc:sldMkLst>
          <pc:docMk/>
          <pc:sldMk cId="1430154541" sldId="363"/>
        </pc:sldMkLst>
        <pc:spChg chg="mod">
          <ac:chgData name="Andrew Johnson" userId="f2060507c66e870c" providerId="LiveId" clId="{1B2E1DB1-6C09-4B73-814C-28400572F024}" dt="2024-02-29T06:58:58.247" v="11749" actId="20577"/>
          <ac:spMkLst>
            <pc:docMk/>
            <pc:sldMk cId="1430154541" sldId="363"/>
            <ac:spMk id="2" creationId="{51D9C608-8B4A-9F12-6813-8A4ACDDFC77F}"/>
          </ac:spMkLst>
        </pc:spChg>
        <pc:spChg chg="mod">
          <ac:chgData name="Andrew Johnson" userId="f2060507c66e870c" providerId="LiveId" clId="{1B2E1DB1-6C09-4B73-814C-28400572F024}" dt="2024-02-29T10:59:49.789" v="13892" actId="6549"/>
          <ac:spMkLst>
            <pc:docMk/>
            <pc:sldMk cId="1430154541" sldId="363"/>
            <ac:spMk id="3" creationId="{CB0F36D7-901C-CCE2-9587-58AB2AB5791A}"/>
          </ac:spMkLst>
        </pc:spChg>
      </pc:sldChg>
      <pc:sldChg chg="addSp delSp modSp add mod ord">
        <pc:chgData name="Andrew Johnson" userId="f2060507c66e870c" providerId="LiveId" clId="{1B2E1DB1-6C09-4B73-814C-28400572F024}" dt="2024-02-29T11:05:44.992" v="14282" actId="27636"/>
        <pc:sldMkLst>
          <pc:docMk/>
          <pc:sldMk cId="2797233710" sldId="364"/>
        </pc:sldMkLst>
        <pc:spChg chg="del">
          <ac:chgData name="Andrew Johnson" userId="f2060507c66e870c" providerId="LiveId" clId="{1B2E1DB1-6C09-4B73-814C-28400572F024}" dt="2024-02-27T01:53:38.303" v="4644" actId="478"/>
          <ac:spMkLst>
            <pc:docMk/>
            <pc:sldMk cId="2797233710" sldId="364"/>
            <ac:spMk id="2" creationId="{51D9C608-8B4A-9F12-6813-8A4ACDDFC77F}"/>
          </ac:spMkLst>
        </pc:spChg>
        <pc:spChg chg="mod">
          <ac:chgData name="Andrew Johnson" userId="f2060507c66e870c" providerId="LiveId" clId="{1B2E1DB1-6C09-4B73-814C-28400572F024}" dt="2024-02-29T11:05:44.992" v="14282" actId="27636"/>
          <ac:spMkLst>
            <pc:docMk/>
            <pc:sldMk cId="2797233710" sldId="364"/>
            <ac:spMk id="3" creationId="{CB0F36D7-901C-CCE2-9587-58AB2AB5791A}"/>
          </ac:spMkLst>
        </pc:spChg>
        <pc:picChg chg="add mod">
          <ac:chgData name="Andrew Johnson" userId="f2060507c66e870c" providerId="LiveId" clId="{1B2E1DB1-6C09-4B73-814C-28400572F024}" dt="2024-02-27T01:53:20.674" v="4640" actId="1076"/>
          <ac:picMkLst>
            <pc:docMk/>
            <pc:sldMk cId="2797233710" sldId="364"/>
            <ac:picMk id="5" creationId="{3797ECCA-D356-3DF9-8583-4FD76F018FB7}"/>
          </ac:picMkLst>
        </pc:picChg>
      </pc:sldChg>
      <pc:sldChg chg="addSp delSp modSp add del mod">
        <pc:chgData name="Andrew Johnson" userId="f2060507c66e870c" providerId="LiveId" clId="{1B2E1DB1-6C09-4B73-814C-28400572F024}" dt="2024-02-29T09:56:03.852" v="12173" actId="2696"/>
        <pc:sldMkLst>
          <pc:docMk/>
          <pc:sldMk cId="1173595464" sldId="365"/>
        </pc:sldMkLst>
        <pc:spChg chg="mod">
          <ac:chgData name="Andrew Johnson" userId="f2060507c66e870c" providerId="LiveId" clId="{1B2E1DB1-6C09-4B73-814C-28400572F024}" dt="2024-02-27T01:57:53.194" v="4915" actId="20577"/>
          <ac:spMkLst>
            <pc:docMk/>
            <pc:sldMk cId="1173595464" sldId="365"/>
            <ac:spMk id="3" creationId="{CB0F36D7-901C-CCE2-9587-58AB2AB5791A}"/>
          </ac:spMkLst>
        </pc:spChg>
        <pc:picChg chg="add mod">
          <ac:chgData name="Andrew Johnson" userId="f2060507c66e870c" providerId="LiveId" clId="{1B2E1DB1-6C09-4B73-814C-28400572F024}" dt="2024-02-27T01:56:25.496" v="4716" actId="1076"/>
          <ac:picMkLst>
            <pc:docMk/>
            <pc:sldMk cId="1173595464" sldId="365"/>
            <ac:picMk id="4" creationId="{74189129-51F2-D1FB-CE83-4930E4B29D4F}"/>
          </ac:picMkLst>
        </pc:picChg>
        <pc:picChg chg="del">
          <ac:chgData name="Andrew Johnson" userId="f2060507c66e870c" providerId="LiveId" clId="{1B2E1DB1-6C09-4B73-814C-28400572F024}" dt="2024-02-27T01:56:12.551" v="4714" actId="478"/>
          <ac:picMkLst>
            <pc:docMk/>
            <pc:sldMk cId="1173595464" sldId="365"/>
            <ac:picMk id="5" creationId="{3797ECCA-D356-3DF9-8583-4FD76F018FB7}"/>
          </ac:picMkLst>
        </pc:picChg>
      </pc:sldChg>
      <pc:sldChg chg="addSp delSp modSp add mod modAnim">
        <pc:chgData name="Andrew Johnson" userId="f2060507c66e870c" providerId="LiveId" clId="{1B2E1DB1-6C09-4B73-814C-28400572F024}" dt="2024-02-29T11:06:53.772" v="14373" actId="20577"/>
        <pc:sldMkLst>
          <pc:docMk/>
          <pc:sldMk cId="1705524161" sldId="366"/>
        </pc:sldMkLst>
        <pc:spChg chg="add mod topLvl">
          <ac:chgData name="Andrew Johnson" userId="f2060507c66e870c" providerId="LiveId" clId="{1B2E1DB1-6C09-4B73-814C-28400572F024}" dt="2024-02-27T06:26:49.604" v="4973" actId="14100"/>
          <ac:spMkLst>
            <pc:docMk/>
            <pc:sldMk cId="1705524161" sldId="366"/>
            <ac:spMk id="2" creationId="{63CC2A3C-BAC9-25D1-6D9F-17D36806F8FA}"/>
          </ac:spMkLst>
        </pc:spChg>
        <pc:spChg chg="mod">
          <ac:chgData name="Andrew Johnson" userId="f2060507c66e870c" providerId="LiveId" clId="{1B2E1DB1-6C09-4B73-814C-28400572F024}" dt="2024-02-29T11:06:53.772" v="14373" actId="20577"/>
          <ac:spMkLst>
            <pc:docMk/>
            <pc:sldMk cId="1705524161" sldId="366"/>
            <ac:spMk id="3" creationId="{CB0F36D7-901C-CCE2-9587-58AB2AB5791A}"/>
          </ac:spMkLst>
        </pc:spChg>
        <pc:spChg chg="add mod topLvl">
          <ac:chgData name="Andrew Johnson" userId="f2060507c66e870c" providerId="LiveId" clId="{1B2E1DB1-6C09-4B73-814C-28400572F024}" dt="2024-02-27T06:27:09.342" v="4975" actId="14100"/>
          <ac:spMkLst>
            <pc:docMk/>
            <pc:sldMk cId="1705524161" sldId="366"/>
            <ac:spMk id="5" creationId="{43A61D34-87BD-C5C2-3F12-98A8895BBB42}"/>
          </ac:spMkLst>
        </pc:spChg>
        <pc:spChg chg="add mod topLvl">
          <ac:chgData name="Andrew Johnson" userId="f2060507c66e870c" providerId="LiveId" clId="{1B2E1DB1-6C09-4B73-814C-28400572F024}" dt="2024-02-27T06:26:49.604" v="4973" actId="14100"/>
          <ac:spMkLst>
            <pc:docMk/>
            <pc:sldMk cId="1705524161" sldId="366"/>
            <ac:spMk id="6" creationId="{94CAE19E-B1FA-9695-1C3E-28F52BA2641A}"/>
          </ac:spMkLst>
        </pc:spChg>
        <pc:spChg chg="add mod">
          <ac:chgData name="Andrew Johnson" userId="f2060507c66e870c" providerId="LiveId" clId="{1B2E1DB1-6C09-4B73-814C-28400572F024}" dt="2024-02-27T06:25:17.882" v="4962" actId="14100"/>
          <ac:spMkLst>
            <pc:docMk/>
            <pc:sldMk cId="1705524161" sldId="366"/>
            <ac:spMk id="8" creationId="{9F261430-5DE0-D414-EA69-EEF1C128578A}"/>
          </ac:spMkLst>
        </pc:spChg>
        <pc:spChg chg="add mod">
          <ac:chgData name="Andrew Johnson" userId="f2060507c66e870c" providerId="LiveId" clId="{1B2E1DB1-6C09-4B73-814C-28400572F024}" dt="2024-02-27T06:25:37.783" v="4966" actId="14100"/>
          <ac:spMkLst>
            <pc:docMk/>
            <pc:sldMk cId="1705524161" sldId="366"/>
            <ac:spMk id="9" creationId="{6378DC3F-C07D-9BB4-6A2C-7DC0856E766C}"/>
          </ac:spMkLst>
        </pc:spChg>
        <pc:spChg chg="add mod">
          <ac:chgData name="Andrew Johnson" userId="f2060507c66e870c" providerId="LiveId" clId="{1B2E1DB1-6C09-4B73-814C-28400572F024}" dt="2024-02-27T06:25:49.326" v="4969" actId="14100"/>
          <ac:spMkLst>
            <pc:docMk/>
            <pc:sldMk cId="1705524161" sldId="366"/>
            <ac:spMk id="10" creationId="{30C19DE3-AFEB-CD18-AECF-13EA98847F6F}"/>
          </ac:spMkLst>
        </pc:spChg>
        <pc:grpChg chg="add del mod">
          <ac:chgData name="Andrew Johnson" userId="f2060507c66e870c" providerId="LiveId" clId="{1B2E1DB1-6C09-4B73-814C-28400572F024}" dt="2024-02-27T06:26:43.668" v="4971" actId="165"/>
          <ac:grpSpMkLst>
            <pc:docMk/>
            <pc:sldMk cId="1705524161" sldId="366"/>
            <ac:grpSpMk id="7" creationId="{971F486E-1358-880D-4D55-48D0C6A58B93}"/>
          </ac:grpSpMkLst>
        </pc:grpChg>
        <pc:picChg chg="mod modCrop">
          <ac:chgData name="Andrew Johnson" userId="f2060507c66e870c" providerId="LiveId" clId="{1B2E1DB1-6C09-4B73-814C-28400572F024}" dt="2024-02-27T01:59:54.492" v="4931" actId="1440"/>
          <ac:picMkLst>
            <pc:docMk/>
            <pc:sldMk cId="1705524161" sldId="366"/>
            <ac:picMk id="4" creationId="{74189129-51F2-D1FB-CE83-4930E4B29D4F}"/>
          </ac:picMkLst>
        </pc:picChg>
      </pc:sldChg>
      <pc:sldChg chg="addSp modSp add mod ord">
        <pc:chgData name="Andrew Johnson" userId="f2060507c66e870c" providerId="LiveId" clId="{1B2E1DB1-6C09-4B73-814C-28400572F024}" dt="2024-02-27T09:03:56.750" v="6822"/>
        <pc:sldMkLst>
          <pc:docMk/>
          <pc:sldMk cId="847965778" sldId="367"/>
        </pc:sldMkLst>
        <pc:spChg chg="mod">
          <ac:chgData name="Andrew Johnson" userId="f2060507c66e870c" providerId="LiveId" clId="{1B2E1DB1-6C09-4B73-814C-28400572F024}" dt="2024-02-27T09:03:56.750" v="6822"/>
          <ac:spMkLst>
            <pc:docMk/>
            <pc:sldMk cId="847965778" sldId="367"/>
            <ac:spMk id="2" creationId="{51D9C608-8B4A-9F12-6813-8A4ACDDFC77F}"/>
          </ac:spMkLst>
        </pc:spChg>
        <pc:spChg chg="mod">
          <ac:chgData name="Andrew Johnson" userId="f2060507c66e870c" providerId="LiveId" clId="{1B2E1DB1-6C09-4B73-814C-28400572F024}" dt="2024-02-27T06:31:59.452" v="5039" actId="20577"/>
          <ac:spMkLst>
            <pc:docMk/>
            <pc:sldMk cId="847965778" sldId="367"/>
            <ac:spMk id="3" creationId="{CB0F36D7-901C-CCE2-9587-58AB2AB5791A}"/>
          </ac:spMkLst>
        </pc:spChg>
        <pc:picChg chg="add mod modCrop">
          <ac:chgData name="Andrew Johnson" userId="f2060507c66e870c" providerId="LiveId" clId="{1B2E1DB1-6C09-4B73-814C-28400572F024}" dt="2024-02-27T06:31:19.833" v="4989" actId="1076"/>
          <ac:picMkLst>
            <pc:docMk/>
            <pc:sldMk cId="847965778" sldId="367"/>
            <ac:picMk id="4" creationId="{9497725A-2845-299C-EEA7-4CCC7E240FCF}"/>
          </ac:picMkLst>
        </pc:picChg>
      </pc:sldChg>
      <pc:sldChg chg="addSp delSp modSp add mod">
        <pc:chgData name="Andrew Johnson" userId="f2060507c66e870c" providerId="LiveId" clId="{1B2E1DB1-6C09-4B73-814C-28400572F024}" dt="2024-02-27T09:04:01.822" v="6823"/>
        <pc:sldMkLst>
          <pc:docMk/>
          <pc:sldMk cId="38188029" sldId="368"/>
        </pc:sldMkLst>
        <pc:spChg chg="mod">
          <ac:chgData name="Andrew Johnson" userId="f2060507c66e870c" providerId="LiveId" clId="{1B2E1DB1-6C09-4B73-814C-28400572F024}" dt="2024-02-27T09:04:01.822" v="6823"/>
          <ac:spMkLst>
            <pc:docMk/>
            <pc:sldMk cId="38188029" sldId="368"/>
            <ac:spMk id="2" creationId="{51D9C608-8B4A-9F12-6813-8A4ACDDFC77F}"/>
          </ac:spMkLst>
        </pc:spChg>
        <pc:spChg chg="mod">
          <ac:chgData name="Andrew Johnson" userId="f2060507c66e870c" providerId="LiveId" clId="{1B2E1DB1-6C09-4B73-814C-28400572F024}" dt="2024-02-27T06:35:47.644" v="5319" actId="20577"/>
          <ac:spMkLst>
            <pc:docMk/>
            <pc:sldMk cId="38188029" sldId="368"/>
            <ac:spMk id="3" creationId="{CB0F36D7-901C-CCE2-9587-58AB2AB5791A}"/>
          </ac:spMkLst>
        </pc:spChg>
        <pc:picChg chg="del">
          <ac:chgData name="Andrew Johnson" userId="f2060507c66e870c" providerId="LiveId" clId="{1B2E1DB1-6C09-4B73-814C-28400572F024}" dt="2024-02-27T06:32:26.583" v="5043" actId="478"/>
          <ac:picMkLst>
            <pc:docMk/>
            <pc:sldMk cId="38188029" sldId="368"/>
            <ac:picMk id="4" creationId="{9497725A-2845-299C-EEA7-4CCC7E240FCF}"/>
          </ac:picMkLst>
        </pc:picChg>
        <pc:picChg chg="add mod modCrop">
          <ac:chgData name="Andrew Johnson" userId="f2060507c66e870c" providerId="LiveId" clId="{1B2E1DB1-6C09-4B73-814C-28400572F024}" dt="2024-02-27T06:33:13.951" v="5050" actId="1076"/>
          <ac:picMkLst>
            <pc:docMk/>
            <pc:sldMk cId="38188029" sldId="368"/>
            <ac:picMk id="5" creationId="{1A222243-FE18-2906-B9AE-774E1818020E}"/>
          </ac:picMkLst>
        </pc:picChg>
      </pc:sldChg>
      <pc:sldChg chg="addSp delSp modSp add mod">
        <pc:chgData name="Andrew Johnson" userId="f2060507c66e870c" providerId="LiveId" clId="{1B2E1DB1-6C09-4B73-814C-28400572F024}" dt="2024-02-27T09:04:07.191" v="6825"/>
        <pc:sldMkLst>
          <pc:docMk/>
          <pc:sldMk cId="4051314845" sldId="369"/>
        </pc:sldMkLst>
        <pc:spChg chg="mod">
          <ac:chgData name="Andrew Johnson" userId="f2060507c66e870c" providerId="LiveId" clId="{1B2E1DB1-6C09-4B73-814C-28400572F024}" dt="2024-02-27T09:04:07.191" v="6825"/>
          <ac:spMkLst>
            <pc:docMk/>
            <pc:sldMk cId="4051314845" sldId="369"/>
            <ac:spMk id="2" creationId="{51D9C608-8B4A-9F12-6813-8A4ACDDFC77F}"/>
          </ac:spMkLst>
        </pc:spChg>
        <pc:spChg chg="mod">
          <ac:chgData name="Andrew Johnson" userId="f2060507c66e870c" providerId="LiveId" clId="{1B2E1DB1-6C09-4B73-814C-28400572F024}" dt="2024-02-27T06:44:44.811" v="5885" actId="6549"/>
          <ac:spMkLst>
            <pc:docMk/>
            <pc:sldMk cId="4051314845" sldId="369"/>
            <ac:spMk id="3" creationId="{CB0F36D7-901C-CCE2-9587-58AB2AB5791A}"/>
          </ac:spMkLst>
        </pc:spChg>
        <pc:picChg chg="add del mod modCrop">
          <ac:chgData name="Andrew Johnson" userId="f2060507c66e870c" providerId="LiveId" clId="{1B2E1DB1-6C09-4B73-814C-28400572F024}" dt="2024-02-27T06:41:25.965" v="5702" actId="478"/>
          <ac:picMkLst>
            <pc:docMk/>
            <pc:sldMk cId="4051314845" sldId="369"/>
            <ac:picMk id="4" creationId="{7A73291E-2C7C-AC38-583D-CDFBDC1CD64A}"/>
          </ac:picMkLst>
        </pc:picChg>
        <pc:picChg chg="del">
          <ac:chgData name="Andrew Johnson" userId="f2060507c66e870c" providerId="LiveId" clId="{1B2E1DB1-6C09-4B73-814C-28400572F024}" dt="2024-02-27T06:36:05.054" v="5321" actId="478"/>
          <ac:picMkLst>
            <pc:docMk/>
            <pc:sldMk cId="4051314845" sldId="369"/>
            <ac:picMk id="5" creationId="{1A222243-FE18-2906-B9AE-774E1818020E}"/>
          </ac:picMkLst>
        </pc:picChg>
        <pc:picChg chg="add del mod modCrop">
          <ac:chgData name="Andrew Johnson" userId="f2060507c66e870c" providerId="LiveId" clId="{1B2E1DB1-6C09-4B73-814C-28400572F024}" dt="2024-02-27T06:43:08.529" v="5769" actId="478"/>
          <ac:picMkLst>
            <pc:docMk/>
            <pc:sldMk cId="4051314845" sldId="369"/>
            <ac:picMk id="6" creationId="{A297BB74-8409-2600-F188-D45E5D112287}"/>
          </ac:picMkLst>
        </pc:picChg>
        <pc:picChg chg="add mod modCrop">
          <ac:chgData name="Andrew Johnson" userId="f2060507c66e870c" providerId="LiveId" clId="{1B2E1DB1-6C09-4B73-814C-28400572F024}" dt="2024-02-27T06:43:12.633" v="5770" actId="1076"/>
          <ac:picMkLst>
            <pc:docMk/>
            <pc:sldMk cId="4051314845" sldId="369"/>
            <ac:picMk id="7" creationId="{98E597CE-9301-B170-34A6-93D18114666F}"/>
          </ac:picMkLst>
        </pc:picChg>
      </pc:sldChg>
      <pc:sldChg chg="addSp delSp modSp add mod ord">
        <pc:chgData name="Andrew Johnson" userId="f2060507c66e870c" providerId="LiveId" clId="{1B2E1DB1-6C09-4B73-814C-28400572F024}" dt="2024-02-27T09:04:04.622" v="6824"/>
        <pc:sldMkLst>
          <pc:docMk/>
          <pc:sldMk cId="303534672" sldId="370"/>
        </pc:sldMkLst>
        <pc:spChg chg="mod">
          <ac:chgData name="Andrew Johnson" userId="f2060507c66e870c" providerId="LiveId" clId="{1B2E1DB1-6C09-4B73-814C-28400572F024}" dt="2024-02-27T09:04:04.622" v="6824"/>
          <ac:spMkLst>
            <pc:docMk/>
            <pc:sldMk cId="303534672" sldId="370"/>
            <ac:spMk id="2" creationId="{51D9C608-8B4A-9F12-6813-8A4ACDDFC77F}"/>
          </ac:spMkLst>
        </pc:spChg>
        <pc:spChg chg="mod">
          <ac:chgData name="Andrew Johnson" userId="f2060507c66e870c" providerId="LiveId" clId="{1B2E1DB1-6C09-4B73-814C-28400572F024}" dt="2024-02-27T06:43:02.005" v="5767" actId="14"/>
          <ac:spMkLst>
            <pc:docMk/>
            <pc:sldMk cId="303534672" sldId="370"/>
            <ac:spMk id="3" creationId="{CB0F36D7-901C-CCE2-9587-58AB2AB5791A}"/>
          </ac:spMkLst>
        </pc:spChg>
        <pc:picChg chg="add mod">
          <ac:chgData name="Andrew Johnson" userId="f2060507c66e870c" providerId="LiveId" clId="{1B2E1DB1-6C09-4B73-814C-28400572F024}" dt="2024-02-27T06:43:04.515" v="5768" actId="1076"/>
          <ac:picMkLst>
            <pc:docMk/>
            <pc:sldMk cId="303534672" sldId="370"/>
            <ac:picMk id="5" creationId="{2AE547B5-7C45-CFF4-C37A-31971B7C8242}"/>
          </ac:picMkLst>
        </pc:picChg>
        <pc:picChg chg="del">
          <ac:chgData name="Andrew Johnson" userId="f2060507c66e870c" providerId="LiveId" clId="{1B2E1DB1-6C09-4B73-814C-28400572F024}" dt="2024-02-27T06:41:04.085" v="5697" actId="478"/>
          <ac:picMkLst>
            <pc:docMk/>
            <pc:sldMk cId="303534672" sldId="370"/>
            <ac:picMk id="6" creationId="{A297BB74-8409-2600-F188-D45E5D112287}"/>
          </ac:picMkLst>
        </pc:picChg>
      </pc:sldChg>
      <pc:sldChg chg="addSp delSp modSp add mod">
        <pc:chgData name="Andrew Johnson" userId="f2060507c66e870c" providerId="LiveId" clId="{1B2E1DB1-6C09-4B73-814C-28400572F024}" dt="2024-02-27T09:04:10.079" v="6826"/>
        <pc:sldMkLst>
          <pc:docMk/>
          <pc:sldMk cId="3096500227" sldId="371"/>
        </pc:sldMkLst>
        <pc:spChg chg="mod">
          <ac:chgData name="Andrew Johnson" userId="f2060507c66e870c" providerId="LiveId" clId="{1B2E1DB1-6C09-4B73-814C-28400572F024}" dt="2024-02-27T09:04:10.079" v="6826"/>
          <ac:spMkLst>
            <pc:docMk/>
            <pc:sldMk cId="3096500227" sldId="371"/>
            <ac:spMk id="2" creationId="{51D9C608-8B4A-9F12-6813-8A4ACDDFC77F}"/>
          </ac:spMkLst>
        </pc:spChg>
        <pc:spChg chg="mod">
          <ac:chgData name="Andrew Johnson" userId="f2060507c66e870c" providerId="LiveId" clId="{1B2E1DB1-6C09-4B73-814C-28400572F024}" dt="2024-02-27T06:49:05.500" v="6125" actId="20577"/>
          <ac:spMkLst>
            <pc:docMk/>
            <pc:sldMk cId="3096500227" sldId="371"/>
            <ac:spMk id="3" creationId="{CB0F36D7-901C-CCE2-9587-58AB2AB5791A}"/>
          </ac:spMkLst>
        </pc:spChg>
        <pc:picChg chg="add mod modCrop">
          <ac:chgData name="Andrew Johnson" userId="f2060507c66e870c" providerId="LiveId" clId="{1B2E1DB1-6C09-4B73-814C-28400572F024}" dt="2024-02-27T06:48:52.318" v="6119" actId="1076"/>
          <ac:picMkLst>
            <pc:docMk/>
            <pc:sldMk cId="3096500227" sldId="371"/>
            <ac:picMk id="4" creationId="{821679A3-D3F5-D19A-4353-EBE0B3089F0C}"/>
          </ac:picMkLst>
        </pc:picChg>
        <pc:picChg chg="add mod modCrop">
          <ac:chgData name="Andrew Johnson" userId="f2060507c66e870c" providerId="LiveId" clId="{1B2E1DB1-6C09-4B73-814C-28400572F024}" dt="2024-02-27T06:48:59.131" v="6122" actId="14100"/>
          <ac:picMkLst>
            <pc:docMk/>
            <pc:sldMk cId="3096500227" sldId="371"/>
            <ac:picMk id="5" creationId="{6CB0C299-0729-EBCC-5B76-64F113AB853A}"/>
          </ac:picMkLst>
        </pc:picChg>
        <pc:picChg chg="del">
          <ac:chgData name="Andrew Johnson" userId="f2060507c66e870c" providerId="LiveId" clId="{1B2E1DB1-6C09-4B73-814C-28400572F024}" dt="2024-02-27T06:45:13.314" v="5887" actId="478"/>
          <ac:picMkLst>
            <pc:docMk/>
            <pc:sldMk cId="3096500227" sldId="371"/>
            <ac:picMk id="7" creationId="{98E597CE-9301-B170-34A6-93D18114666F}"/>
          </ac:picMkLst>
        </pc:picChg>
      </pc:sldChg>
      <pc:sldChg chg="addSp delSp modSp add mod">
        <pc:chgData name="Andrew Johnson" userId="f2060507c66e870c" providerId="LiveId" clId="{1B2E1DB1-6C09-4B73-814C-28400572F024}" dt="2024-02-27T09:04:19.212" v="6828" actId="1076"/>
        <pc:sldMkLst>
          <pc:docMk/>
          <pc:sldMk cId="3269744757" sldId="372"/>
        </pc:sldMkLst>
        <pc:spChg chg="mod">
          <ac:chgData name="Andrew Johnson" userId="f2060507c66e870c" providerId="LiveId" clId="{1B2E1DB1-6C09-4B73-814C-28400572F024}" dt="2024-02-27T09:04:19.212" v="6828" actId="1076"/>
          <ac:spMkLst>
            <pc:docMk/>
            <pc:sldMk cId="3269744757" sldId="372"/>
            <ac:spMk id="2" creationId="{51D9C608-8B4A-9F12-6813-8A4ACDDFC77F}"/>
          </ac:spMkLst>
        </pc:spChg>
        <pc:spChg chg="mod">
          <ac:chgData name="Andrew Johnson" userId="f2060507c66e870c" providerId="LiveId" clId="{1B2E1DB1-6C09-4B73-814C-28400572F024}" dt="2024-02-27T08:54:30.180" v="6177" actId="20577"/>
          <ac:spMkLst>
            <pc:docMk/>
            <pc:sldMk cId="3269744757" sldId="372"/>
            <ac:spMk id="3" creationId="{CB0F36D7-901C-CCE2-9587-58AB2AB5791A}"/>
          </ac:spMkLst>
        </pc:spChg>
        <pc:picChg chg="del">
          <ac:chgData name="Andrew Johnson" userId="f2060507c66e870c" providerId="LiveId" clId="{1B2E1DB1-6C09-4B73-814C-28400572F024}" dt="2024-02-27T06:49:37.532" v="6129" actId="478"/>
          <ac:picMkLst>
            <pc:docMk/>
            <pc:sldMk cId="3269744757" sldId="372"/>
            <ac:picMk id="4" creationId="{821679A3-D3F5-D19A-4353-EBE0B3089F0C}"/>
          </ac:picMkLst>
        </pc:picChg>
        <pc:picChg chg="del">
          <ac:chgData name="Andrew Johnson" userId="f2060507c66e870c" providerId="LiveId" clId="{1B2E1DB1-6C09-4B73-814C-28400572F024}" dt="2024-02-27T06:49:38.224" v="6130" actId="478"/>
          <ac:picMkLst>
            <pc:docMk/>
            <pc:sldMk cId="3269744757" sldId="372"/>
            <ac:picMk id="5" creationId="{6CB0C299-0729-EBCC-5B76-64F113AB853A}"/>
          </ac:picMkLst>
        </pc:picChg>
        <pc:picChg chg="add mod modCrop">
          <ac:chgData name="Andrew Johnson" userId="f2060507c66e870c" providerId="LiveId" clId="{1B2E1DB1-6C09-4B73-814C-28400572F024}" dt="2024-02-27T06:50:00.016" v="6134" actId="1076"/>
          <ac:picMkLst>
            <pc:docMk/>
            <pc:sldMk cId="3269744757" sldId="372"/>
            <ac:picMk id="6" creationId="{31033CEF-E254-2DDB-F0D3-9D6757D4F108}"/>
          </ac:picMkLst>
        </pc:picChg>
      </pc:sldChg>
      <pc:sldChg chg="addSp delSp modSp add mod">
        <pc:chgData name="Andrew Johnson" userId="f2060507c66e870c" providerId="LiveId" clId="{1B2E1DB1-6C09-4B73-814C-28400572F024}" dt="2024-02-27T09:04:22.452" v="6829"/>
        <pc:sldMkLst>
          <pc:docMk/>
          <pc:sldMk cId="4243138567" sldId="373"/>
        </pc:sldMkLst>
        <pc:spChg chg="mod">
          <ac:chgData name="Andrew Johnson" userId="f2060507c66e870c" providerId="LiveId" clId="{1B2E1DB1-6C09-4B73-814C-28400572F024}" dt="2024-02-27T09:04:22.452" v="6829"/>
          <ac:spMkLst>
            <pc:docMk/>
            <pc:sldMk cId="4243138567" sldId="373"/>
            <ac:spMk id="2" creationId="{51D9C608-8B4A-9F12-6813-8A4ACDDFC77F}"/>
          </ac:spMkLst>
        </pc:spChg>
        <pc:spChg chg="mod">
          <ac:chgData name="Andrew Johnson" userId="f2060507c66e870c" providerId="LiveId" clId="{1B2E1DB1-6C09-4B73-814C-28400572F024}" dt="2024-02-27T08:56:58.103" v="6388" actId="20577"/>
          <ac:spMkLst>
            <pc:docMk/>
            <pc:sldMk cId="4243138567" sldId="373"/>
            <ac:spMk id="3" creationId="{CB0F36D7-901C-CCE2-9587-58AB2AB5791A}"/>
          </ac:spMkLst>
        </pc:spChg>
        <pc:picChg chg="add mod">
          <ac:chgData name="Andrew Johnson" userId="f2060507c66e870c" providerId="LiveId" clId="{1B2E1DB1-6C09-4B73-814C-28400572F024}" dt="2024-02-27T08:57:10.393" v="6390" actId="1076"/>
          <ac:picMkLst>
            <pc:docMk/>
            <pc:sldMk cId="4243138567" sldId="373"/>
            <ac:picMk id="4" creationId="{3C77A2F4-D59F-B759-5710-9873FCCADAA3}"/>
          </ac:picMkLst>
        </pc:picChg>
        <pc:picChg chg="add mod modCrop">
          <ac:chgData name="Andrew Johnson" userId="f2060507c66e870c" providerId="LiveId" clId="{1B2E1DB1-6C09-4B73-814C-28400572F024}" dt="2024-02-27T08:58:21.964" v="6402" actId="14100"/>
          <ac:picMkLst>
            <pc:docMk/>
            <pc:sldMk cId="4243138567" sldId="373"/>
            <ac:picMk id="5" creationId="{FFA94FCF-E278-9163-C912-D865092E9420}"/>
          </ac:picMkLst>
        </pc:picChg>
        <pc:picChg chg="del">
          <ac:chgData name="Andrew Johnson" userId="f2060507c66e870c" providerId="LiveId" clId="{1B2E1DB1-6C09-4B73-814C-28400572F024}" dt="2024-02-27T08:55:35.162" v="6229" actId="478"/>
          <ac:picMkLst>
            <pc:docMk/>
            <pc:sldMk cId="4243138567" sldId="373"/>
            <ac:picMk id="6" creationId="{31033CEF-E254-2DDB-F0D3-9D6757D4F108}"/>
          </ac:picMkLst>
        </pc:picChg>
      </pc:sldChg>
      <pc:sldChg chg="addSp delSp modSp add mod ord">
        <pc:chgData name="Andrew Johnson" userId="f2060507c66e870c" providerId="LiveId" clId="{1B2E1DB1-6C09-4B73-814C-28400572F024}" dt="2024-02-29T11:09:26.598" v="14376" actId="478"/>
        <pc:sldMkLst>
          <pc:docMk/>
          <pc:sldMk cId="3660842717" sldId="374"/>
        </pc:sldMkLst>
        <pc:spChg chg="mod">
          <ac:chgData name="Andrew Johnson" userId="f2060507c66e870c" providerId="LiveId" clId="{1B2E1DB1-6C09-4B73-814C-28400572F024}" dt="2024-02-27T09:04:30.542" v="6830"/>
          <ac:spMkLst>
            <pc:docMk/>
            <pc:sldMk cId="3660842717" sldId="374"/>
            <ac:spMk id="2" creationId="{51D9C608-8B4A-9F12-6813-8A4ACDDFC77F}"/>
          </ac:spMkLst>
        </pc:spChg>
        <pc:spChg chg="del mod">
          <ac:chgData name="Andrew Johnson" userId="f2060507c66e870c" providerId="LiveId" clId="{1B2E1DB1-6C09-4B73-814C-28400572F024}" dt="2024-02-29T09:57:44.783" v="12175" actId="478"/>
          <ac:spMkLst>
            <pc:docMk/>
            <pc:sldMk cId="3660842717" sldId="374"/>
            <ac:spMk id="3" creationId="{CB0F36D7-901C-CCE2-9587-58AB2AB5791A}"/>
          </ac:spMkLst>
        </pc:spChg>
        <pc:spChg chg="add del mod">
          <ac:chgData name="Andrew Johnson" userId="f2060507c66e870c" providerId="LiveId" clId="{1B2E1DB1-6C09-4B73-814C-28400572F024}" dt="2024-02-29T11:09:26.598" v="14376" actId="478"/>
          <ac:spMkLst>
            <pc:docMk/>
            <pc:sldMk cId="3660842717" sldId="374"/>
            <ac:spMk id="5" creationId="{C963F218-C8D9-EEEE-EA18-478574EE54CD}"/>
          </ac:spMkLst>
        </pc:spChg>
        <pc:picChg chg="del">
          <ac:chgData name="Andrew Johnson" userId="f2060507c66e870c" providerId="LiveId" clId="{1B2E1DB1-6C09-4B73-814C-28400572F024}" dt="2024-02-27T08:59:23.047" v="6405" actId="478"/>
          <ac:picMkLst>
            <pc:docMk/>
            <pc:sldMk cId="3660842717" sldId="374"/>
            <ac:picMk id="4" creationId="{3C77A2F4-D59F-B759-5710-9873FCCADAA3}"/>
          </ac:picMkLst>
        </pc:picChg>
        <pc:picChg chg="del">
          <ac:chgData name="Andrew Johnson" userId="f2060507c66e870c" providerId="LiveId" clId="{1B2E1DB1-6C09-4B73-814C-28400572F024}" dt="2024-02-27T08:59:31.916" v="6409" actId="478"/>
          <ac:picMkLst>
            <pc:docMk/>
            <pc:sldMk cId="3660842717" sldId="374"/>
            <ac:picMk id="5" creationId="{FFA94FCF-E278-9163-C912-D865092E9420}"/>
          </ac:picMkLst>
        </pc:picChg>
        <pc:picChg chg="add mod">
          <ac:chgData name="Andrew Johnson" userId="f2060507c66e870c" providerId="LiveId" clId="{1B2E1DB1-6C09-4B73-814C-28400572F024}" dt="2024-02-27T08:59:40.355" v="6412" actId="1440"/>
          <ac:picMkLst>
            <pc:docMk/>
            <pc:sldMk cId="3660842717" sldId="374"/>
            <ac:picMk id="6" creationId="{0E527126-5E51-E23E-6270-858E8BFE74B4}"/>
          </ac:picMkLst>
        </pc:picChg>
      </pc:sldChg>
      <pc:sldChg chg="delSp modSp add mod">
        <pc:chgData name="Andrew Johnson" userId="f2060507c66e870c" providerId="LiveId" clId="{1B2E1DB1-6C09-4B73-814C-28400572F024}" dt="2024-02-29T11:09:55.268" v="14377" actId="207"/>
        <pc:sldMkLst>
          <pc:docMk/>
          <pc:sldMk cId="3964538690" sldId="375"/>
        </pc:sldMkLst>
        <pc:spChg chg="mod">
          <ac:chgData name="Andrew Johnson" userId="f2060507c66e870c" providerId="LiveId" clId="{1B2E1DB1-6C09-4B73-814C-28400572F024}" dt="2024-02-27T09:03:40.529" v="6821" actId="20577"/>
          <ac:spMkLst>
            <pc:docMk/>
            <pc:sldMk cId="3964538690" sldId="375"/>
            <ac:spMk id="2" creationId="{51D9C608-8B4A-9F12-6813-8A4ACDDFC77F}"/>
          </ac:spMkLst>
        </pc:spChg>
        <pc:spChg chg="mod">
          <ac:chgData name="Andrew Johnson" userId="f2060507c66e870c" providerId="LiveId" clId="{1B2E1DB1-6C09-4B73-814C-28400572F024}" dt="2024-02-29T11:09:55.268" v="14377" actId="207"/>
          <ac:spMkLst>
            <pc:docMk/>
            <pc:sldMk cId="3964538690" sldId="375"/>
            <ac:spMk id="3" creationId="{CB0F36D7-901C-CCE2-9587-58AB2AB5791A}"/>
          </ac:spMkLst>
        </pc:spChg>
        <pc:picChg chg="del">
          <ac:chgData name="Andrew Johnson" userId="f2060507c66e870c" providerId="LiveId" clId="{1B2E1DB1-6C09-4B73-814C-28400572F024}" dt="2024-02-27T08:59:59.082" v="6415" actId="478"/>
          <ac:picMkLst>
            <pc:docMk/>
            <pc:sldMk cId="3964538690" sldId="375"/>
            <ac:picMk id="6" creationId="{0E527126-5E51-E23E-6270-858E8BFE74B4}"/>
          </ac:picMkLst>
        </pc:picChg>
      </pc:sldChg>
      <pc:sldChg chg="modSp add mod ord">
        <pc:chgData name="Andrew Johnson" userId="f2060507c66e870c" providerId="LiveId" clId="{1B2E1DB1-6C09-4B73-814C-28400572F024}" dt="2024-02-27T09:08:10.574" v="6917" actId="313"/>
        <pc:sldMkLst>
          <pc:docMk/>
          <pc:sldMk cId="97293906" sldId="376"/>
        </pc:sldMkLst>
        <pc:spChg chg="mod">
          <ac:chgData name="Andrew Johnson" userId="f2060507c66e870c" providerId="LiveId" clId="{1B2E1DB1-6C09-4B73-814C-28400572F024}" dt="2024-02-27T09:08:10.574" v="6917" actId="313"/>
          <ac:spMkLst>
            <pc:docMk/>
            <pc:sldMk cId="97293906" sldId="376"/>
            <ac:spMk id="2" creationId="{0484AA89-7EAD-0344-7CFA-F282017FB05E}"/>
          </ac:spMkLst>
        </pc:spChg>
      </pc:sldChg>
      <pc:sldChg chg="addSp delSp modSp add mod ord modNotesTx">
        <pc:chgData name="Andrew Johnson" userId="f2060507c66e870c" providerId="LiveId" clId="{1B2E1DB1-6C09-4B73-814C-28400572F024}" dt="2024-02-29T10:44:13.055" v="12962" actId="20577"/>
        <pc:sldMkLst>
          <pc:docMk/>
          <pc:sldMk cId="216979526" sldId="377"/>
        </pc:sldMkLst>
        <pc:spChg chg="del mod">
          <ac:chgData name="Andrew Johnson" userId="f2060507c66e870c" providerId="LiveId" clId="{1B2E1DB1-6C09-4B73-814C-28400572F024}" dt="2024-02-27T09:09:07.322" v="6950" actId="478"/>
          <ac:spMkLst>
            <pc:docMk/>
            <pc:sldMk cId="216979526" sldId="377"/>
            <ac:spMk id="2" creationId="{51D9C608-8B4A-9F12-6813-8A4ACDDFC77F}"/>
          </ac:spMkLst>
        </pc:spChg>
        <pc:spChg chg="del">
          <ac:chgData name="Andrew Johnson" userId="f2060507c66e870c" providerId="LiveId" clId="{1B2E1DB1-6C09-4B73-814C-28400572F024}" dt="2024-02-27T09:09:10.350" v="6952" actId="478"/>
          <ac:spMkLst>
            <pc:docMk/>
            <pc:sldMk cId="216979526" sldId="377"/>
            <ac:spMk id="3" creationId="{CB0F36D7-901C-CCE2-9587-58AB2AB5791A}"/>
          </ac:spMkLst>
        </pc:spChg>
        <pc:spChg chg="add del mod">
          <ac:chgData name="Andrew Johnson" userId="f2060507c66e870c" providerId="LiveId" clId="{1B2E1DB1-6C09-4B73-814C-28400572F024}" dt="2024-02-27T09:09:08.792" v="6951" actId="478"/>
          <ac:spMkLst>
            <pc:docMk/>
            <pc:sldMk cId="216979526" sldId="377"/>
            <ac:spMk id="6" creationId="{16D4026B-91C6-BEB2-C8E6-612CB5B43DBF}"/>
          </ac:spMkLst>
        </pc:spChg>
        <pc:picChg chg="add mod">
          <ac:chgData name="Andrew Johnson" userId="f2060507c66e870c" providerId="LiveId" clId="{1B2E1DB1-6C09-4B73-814C-28400572F024}" dt="2024-02-27T09:08:55.412" v="6949"/>
          <ac:picMkLst>
            <pc:docMk/>
            <pc:sldMk cId="216979526" sldId="377"/>
            <ac:picMk id="4" creationId="{56A5A1E7-8616-5DB2-D03E-F371E8A93886}"/>
          </ac:picMkLst>
        </pc:picChg>
        <pc:picChg chg="add mod">
          <ac:chgData name="Andrew Johnson" userId="f2060507c66e870c" providerId="LiveId" clId="{1B2E1DB1-6C09-4B73-814C-28400572F024}" dt="2024-02-27T09:12:54.503" v="6959" actId="1076"/>
          <ac:picMkLst>
            <pc:docMk/>
            <pc:sldMk cId="216979526" sldId="377"/>
            <ac:picMk id="8" creationId="{705B34CB-5101-D42B-5E24-54D286CE4931}"/>
          </ac:picMkLst>
        </pc:picChg>
      </pc:sldChg>
      <pc:sldChg chg="modSp add del mod ord">
        <pc:chgData name="Andrew Johnson" userId="f2060507c66e870c" providerId="LiveId" clId="{1B2E1DB1-6C09-4B73-814C-28400572F024}" dt="2024-02-29T10:48:06.779" v="13009" actId="47"/>
        <pc:sldMkLst>
          <pc:docMk/>
          <pc:sldMk cId="1790806328" sldId="378"/>
        </pc:sldMkLst>
        <pc:spChg chg="mod">
          <ac:chgData name="Andrew Johnson" userId="f2060507c66e870c" providerId="LiveId" clId="{1B2E1DB1-6C09-4B73-814C-28400572F024}" dt="2024-02-28T08:23:04.681" v="7156" actId="20577"/>
          <ac:spMkLst>
            <pc:docMk/>
            <pc:sldMk cId="1790806328" sldId="378"/>
            <ac:spMk id="2" creationId="{51D9C608-8B4A-9F12-6813-8A4ACDDFC77F}"/>
          </ac:spMkLst>
        </pc:spChg>
        <pc:spChg chg="mod">
          <ac:chgData name="Andrew Johnson" userId="f2060507c66e870c" providerId="LiveId" clId="{1B2E1DB1-6C09-4B73-814C-28400572F024}" dt="2024-02-29T08:13:47.284" v="12020" actId="20577"/>
          <ac:spMkLst>
            <pc:docMk/>
            <pc:sldMk cId="1790806328" sldId="378"/>
            <ac:spMk id="3" creationId="{CB0F36D7-901C-CCE2-9587-58AB2AB5791A}"/>
          </ac:spMkLst>
        </pc:spChg>
      </pc:sldChg>
      <pc:sldChg chg="modSp add mod ord">
        <pc:chgData name="Andrew Johnson" userId="f2060507c66e870c" providerId="LiveId" clId="{1B2E1DB1-6C09-4B73-814C-28400572F024}" dt="2024-02-29T10:48:23.733" v="13027" actId="20577"/>
        <pc:sldMkLst>
          <pc:docMk/>
          <pc:sldMk cId="2501408454" sldId="379"/>
        </pc:sldMkLst>
        <pc:spChg chg="mod">
          <ac:chgData name="Andrew Johnson" userId="f2060507c66e870c" providerId="LiveId" clId="{1B2E1DB1-6C09-4B73-814C-28400572F024}" dt="2024-02-28T08:23:16.303" v="7166" actId="20577"/>
          <ac:spMkLst>
            <pc:docMk/>
            <pc:sldMk cId="2501408454" sldId="379"/>
            <ac:spMk id="2" creationId="{51D9C608-8B4A-9F12-6813-8A4ACDDFC77F}"/>
          </ac:spMkLst>
        </pc:spChg>
        <pc:spChg chg="mod">
          <ac:chgData name="Andrew Johnson" userId="f2060507c66e870c" providerId="LiveId" clId="{1B2E1DB1-6C09-4B73-814C-28400572F024}" dt="2024-02-29T10:48:23.733" v="13027" actId="20577"/>
          <ac:spMkLst>
            <pc:docMk/>
            <pc:sldMk cId="2501408454" sldId="379"/>
            <ac:spMk id="3" creationId="{CB0F36D7-901C-CCE2-9587-58AB2AB5791A}"/>
          </ac:spMkLst>
        </pc:spChg>
      </pc:sldChg>
      <pc:sldChg chg="modSp add mod">
        <pc:chgData name="Andrew Johnson" userId="f2060507c66e870c" providerId="LiveId" clId="{1B2E1DB1-6C09-4B73-814C-28400572F024}" dt="2024-02-29T10:41:06.779" v="12742" actId="207"/>
        <pc:sldMkLst>
          <pc:docMk/>
          <pc:sldMk cId="3431309198" sldId="380"/>
        </pc:sldMkLst>
        <pc:spChg chg="mod">
          <ac:chgData name="Andrew Johnson" userId="f2060507c66e870c" providerId="LiveId" clId="{1B2E1DB1-6C09-4B73-814C-28400572F024}" dt="2024-02-29T10:41:06.779" v="12742" actId="207"/>
          <ac:spMkLst>
            <pc:docMk/>
            <pc:sldMk cId="3431309198" sldId="380"/>
            <ac:spMk id="3" creationId="{CB0F36D7-901C-CCE2-9587-58AB2AB5791A}"/>
          </ac:spMkLst>
        </pc:spChg>
      </pc:sldChg>
      <pc:sldChg chg="modSp add mod modNotesTx">
        <pc:chgData name="Andrew Johnson" userId="f2060507c66e870c" providerId="LiveId" clId="{1B2E1DB1-6C09-4B73-814C-28400572F024}" dt="2024-02-29T10:41:29.915" v="12775" actId="20577"/>
        <pc:sldMkLst>
          <pc:docMk/>
          <pc:sldMk cId="1583979501" sldId="381"/>
        </pc:sldMkLst>
        <pc:spChg chg="mod">
          <ac:chgData name="Andrew Johnson" userId="f2060507c66e870c" providerId="LiveId" clId="{1B2E1DB1-6C09-4B73-814C-28400572F024}" dt="2024-02-29T10:40:41.001" v="12739" actId="27636"/>
          <ac:spMkLst>
            <pc:docMk/>
            <pc:sldMk cId="1583979501" sldId="381"/>
            <ac:spMk id="3" creationId="{CB0F36D7-901C-CCE2-9587-58AB2AB5791A}"/>
          </ac:spMkLst>
        </pc:spChg>
      </pc:sldChg>
      <pc:sldChg chg="modSp add mod">
        <pc:chgData name="Andrew Johnson" userId="f2060507c66e870c" providerId="LiveId" clId="{1B2E1DB1-6C09-4B73-814C-28400572F024}" dt="2024-02-29T10:41:03.492" v="12741" actId="207"/>
        <pc:sldMkLst>
          <pc:docMk/>
          <pc:sldMk cId="3900030698" sldId="382"/>
        </pc:sldMkLst>
        <pc:spChg chg="mod">
          <ac:chgData name="Andrew Johnson" userId="f2060507c66e870c" providerId="LiveId" clId="{1B2E1DB1-6C09-4B73-814C-28400572F024}" dt="2024-02-29T10:41:03.492" v="12741" actId="207"/>
          <ac:spMkLst>
            <pc:docMk/>
            <pc:sldMk cId="3900030698" sldId="382"/>
            <ac:spMk id="3" creationId="{CB0F36D7-901C-CCE2-9587-58AB2AB5791A}"/>
          </ac:spMkLst>
        </pc:spChg>
      </pc:sldChg>
      <pc:sldChg chg="modSp add mod">
        <pc:chgData name="Andrew Johnson" userId="f2060507c66e870c" providerId="LiveId" clId="{1B2E1DB1-6C09-4B73-814C-28400572F024}" dt="2024-02-29T10:40:59.485" v="12740" actId="207"/>
        <pc:sldMkLst>
          <pc:docMk/>
          <pc:sldMk cId="1866295585" sldId="383"/>
        </pc:sldMkLst>
        <pc:spChg chg="mod">
          <ac:chgData name="Andrew Johnson" userId="f2060507c66e870c" providerId="LiveId" clId="{1B2E1DB1-6C09-4B73-814C-28400572F024}" dt="2024-02-29T10:40:59.485" v="12740" actId="207"/>
          <ac:spMkLst>
            <pc:docMk/>
            <pc:sldMk cId="1866295585" sldId="383"/>
            <ac:spMk id="3" creationId="{CB0F36D7-901C-CCE2-9587-58AB2AB5791A}"/>
          </ac:spMkLst>
        </pc:spChg>
      </pc:sldChg>
      <pc:sldChg chg="modSp add mod ord">
        <pc:chgData name="Andrew Johnson" userId="f2060507c66e870c" providerId="LiveId" clId="{1B2E1DB1-6C09-4B73-814C-28400572F024}" dt="2024-02-28T08:31:11.925" v="7596" actId="14100"/>
        <pc:sldMkLst>
          <pc:docMk/>
          <pc:sldMk cId="3717034289" sldId="384"/>
        </pc:sldMkLst>
        <pc:spChg chg="mod">
          <ac:chgData name="Andrew Johnson" userId="f2060507c66e870c" providerId="LiveId" clId="{1B2E1DB1-6C09-4B73-814C-28400572F024}" dt="2024-02-28T08:31:11.925" v="7596" actId="14100"/>
          <ac:spMkLst>
            <pc:docMk/>
            <pc:sldMk cId="3717034289" sldId="384"/>
            <ac:spMk id="2" creationId="{00000000-0000-0000-0000-000000000000}"/>
          </ac:spMkLst>
        </pc:spChg>
      </pc:sldChg>
      <pc:sldChg chg="modSp add mod ord">
        <pc:chgData name="Andrew Johnson" userId="f2060507c66e870c" providerId="LiveId" clId="{1B2E1DB1-6C09-4B73-814C-28400572F024}" dt="2024-02-29T11:14:47.212" v="14397" actId="27636"/>
        <pc:sldMkLst>
          <pc:docMk/>
          <pc:sldMk cId="2791388132" sldId="385"/>
        </pc:sldMkLst>
        <pc:spChg chg="mod">
          <ac:chgData name="Andrew Johnson" userId="f2060507c66e870c" providerId="LiveId" clId="{1B2E1DB1-6C09-4B73-814C-28400572F024}" dt="2024-02-28T08:31:32.388" v="7639" actId="14100"/>
          <ac:spMkLst>
            <pc:docMk/>
            <pc:sldMk cId="2791388132" sldId="385"/>
            <ac:spMk id="2" creationId="{51D9C608-8B4A-9F12-6813-8A4ACDDFC77F}"/>
          </ac:spMkLst>
        </pc:spChg>
        <pc:spChg chg="mod">
          <ac:chgData name="Andrew Johnson" userId="f2060507c66e870c" providerId="LiveId" clId="{1B2E1DB1-6C09-4B73-814C-28400572F024}" dt="2024-02-29T11:14:47.212" v="14397" actId="27636"/>
          <ac:spMkLst>
            <pc:docMk/>
            <pc:sldMk cId="2791388132" sldId="385"/>
            <ac:spMk id="3" creationId="{CB0F36D7-901C-CCE2-9587-58AB2AB5791A}"/>
          </ac:spMkLst>
        </pc:spChg>
      </pc:sldChg>
      <pc:sldChg chg="addSp modSp add mod">
        <pc:chgData name="Andrew Johnson" userId="f2060507c66e870c" providerId="LiveId" clId="{1B2E1DB1-6C09-4B73-814C-28400572F024}" dt="2024-02-28T08:55:17.217" v="8051" actId="1440"/>
        <pc:sldMkLst>
          <pc:docMk/>
          <pc:sldMk cId="3970420812" sldId="386"/>
        </pc:sldMkLst>
        <pc:spChg chg="mod">
          <ac:chgData name="Andrew Johnson" userId="f2060507c66e870c" providerId="LiveId" clId="{1B2E1DB1-6C09-4B73-814C-28400572F024}" dt="2024-02-28T08:54:38.752" v="8040" actId="20577"/>
          <ac:spMkLst>
            <pc:docMk/>
            <pc:sldMk cId="3970420812" sldId="386"/>
            <ac:spMk id="3" creationId="{CB0F36D7-901C-CCE2-9587-58AB2AB5791A}"/>
          </ac:spMkLst>
        </pc:spChg>
        <pc:picChg chg="add mod">
          <ac:chgData name="Andrew Johnson" userId="f2060507c66e870c" providerId="LiveId" clId="{1B2E1DB1-6C09-4B73-814C-28400572F024}" dt="2024-02-28T08:55:17.217" v="8051" actId="1440"/>
          <ac:picMkLst>
            <pc:docMk/>
            <pc:sldMk cId="3970420812" sldId="386"/>
            <ac:picMk id="4" creationId="{967FD696-CB7F-C921-5DD2-F2AEC7287AFA}"/>
          </ac:picMkLst>
        </pc:picChg>
      </pc:sldChg>
      <pc:sldChg chg="addSp delSp modSp add mod">
        <pc:chgData name="Andrew Johnson" userId="f2060507c66e870c" providerId="LiveId" clId="{1B2E1DB1-6C09-4B73-814C-28400572F024}" dt="2024-02-29T11:12:14.696" v="14378" actId="20577"/>
        <pc:sldMkLst>
          <pc:docMk/>
          <pc:sldMk cId="2566119382" sldId="387"/>
        </pc:sldMkLst>
        <pc:spChg chg="mod">
          <ac:chgData name="Andrew Johnson" userId="f2060507c66e870c" providerId="LiveId" clId="{1B2E1DB1-6C09-4B73-814C-28400572F024}" dt="2024-02-29T11:12:14.696" v="14378" actId="20577"/>
          <ac:spMkLst>
            <pc:docMk/>
            <pc:sldMk cId="2566119382" sldId="387"/>
            <ac:spMk id="3" creationId="{CB0F36D7-901C-CCE2-9587-58AB2AB5791A}"/>
          </ac:spMkLst>
        </pc:spChg>
        <pc:picChg chg="del">
          <ac:chgData name="Andrew Johnson" userId="f2060507c66e870c" providerId="LiveId" clId="{1B2E1DB1-6C09-4B73-814C-28400572F024}" dt="2024-02-28T08:55:00.167" v="8045" actId="478"/>
          <ac:picMkLst>
            <pc:docMk/>
            <pc:sldMk cId="2566119382" sldId="387"/>
            <ac:picMk id="4" creationId="{967FD696-CB7F-C921-5DD2-F2AEC7287AFA}"/>
          </ac:picMkLst>
        </pc:picChg>
        <pc:picChg chg="add mod">
          <ac:chgData name="Andrew Johnson" userId="f2060507c66e870c" providerId="LiveId" clId="{1B2E1DB1-6C09-4B73-814C-28400572F024}" dt="2024-02-28T08:55:12.692" v="8050" actId="1440"/>
          <ac:picMkLst>
            <pc:docMk/>
            <pc:sldMk cId="2566119382" sldId="387"/>
            <ac:picMk id="5" creationId="{CE17DFBD-0B1E-D2E5-9013-B04F94AE8D8D}"/>
          </ac:picMkLst>
        </pc:picChg>
      </pc:sldChg>
      <pc:sldChg chg="addSp delSp modSp add mod">
        <pc:chgData name="Andrew Johnson" userId="f2060507c66e870c" providerId="LiveId" clId="{1B2E1DB1-6C09-4B73-814C-28400572F024}" dt="2024-02-29T11:12:36.409" v="14379" actId="207"/>
        <pc:sldMkLst>
          <pc:docMk/>
          <pc:sldMk cId="239032044" sldId="388"/>
        </pc:sldMkLst>
        <pc:spChg chg="mod">
          <ac:chgData name="Andrew Johnson" userId="f2060507c66e870c" providerId="LiveId" clId="{1B2E1DB1-6C09-4B73-814C-28400572F024}" dt="2024-02-29T11:12:36.409" v="14379" actId="207"/>
          <ac:spMkLst>
            <pc:docMk/>
            <pc:sldMk cId="239032044" sldId="388"/>
            <ac:spMk id="3" creationId="{CB0F36D7-901C-CCE2-9587-58AB2AB5791A}"/>
          </ac:spMkLst>
        </pc:spChg>
        <pc:picChg chg="add mod">
          <ac:chgData name="Andrew Johnson" userId="f2060507c66e870c" providerId="LiveId" clId="{1B2E1DB1-6C09-4B73-814C-28400572F024}" dt="2024-02-28T09:00:14.669" v="8449" actId="1076"/>
          <ac:picMkLst>
            <pc:docMk/>
            <pc:sldMk cId="239032044" sldId="388"/>
            <ac:picMk id="4" creationId="{554FE0FD-0D8F-C34F-A530-B63007681D84}"/>
          </ac:picMkLst>
        </pc:picChg>
        <pc:picChg chg="del">
          <ac:chgData name="Andrew Johnson" userId="f2060507c66e870c" providerId="LiveId" clId="{1B2E1DB1-6C09-4B73-814C-28400572F024}" dt="2024-02-28T09:00:05.915" v="8445" actId="478"/>
          <ac:picMkLst>
            <pc:docMk/>
            <pc:sldMk cId="239032044" sldId="388"/>
            <ac:picMk id="5" creationId="{CE17DFBD-0B1E-D2E5-9013-B04F94AE8D8D}"/>
          </ac:picMkLst>
        </pc:picChg>
      </pc:sldChg>
      <pc:sldChg chg="addSp delSp modSp add mod">
        <pc:chgData name="Andrew Johnson" userId="f2060507c66e870c" providerId="LiveId" clId="{1B2E1DB1-6C09-4B73-814C-28400572F024}" dt="2024-02-28T09:06:27.891" v="8501" actId="478"/>
        <pc:sldMkLst>
          <pc:docMk/>
          <pc:sldMk cId="2141072755" sldId="389"/>
        </pc:sldMkLst>
        <pc:spChg chg="del">
          <ac:chgData name="Andrew Johnson" userId="f2060507c66e870c" providerId="LiveId" clId="{1B2E1DB1-6C09-4B73-814C-28400572F024}" dt="2024-02-28T09:06:25.681" v="8500" actId="478"/>
          <ac:spMkLst>
            <pc:docMk/>
            <pc:sldMk cId="2141072755" sldId="389"/>
            <ac:spMk id="2" creationId="{51D9C608-8B4A-9F12-6813-8A4ACDDFC77F}"/>
          </ac:spMkLst>
        </pc:spChg>
        <pc:spChg chg="del">
          <ac:chgData name="Andrew Johnson" userId="f2060507c66e870c" providerId="LiveId" clId="{1B2E1DB1-6C09-4B73-814C-28400572F024}" dt="2024-02-28T09:06:12.779" v="8497" actId="478"/>
          <ac:spMkLst>
            <pc:docMk/>
            <pc:sldMk cId="2141072755" sldId="389"/>
            <ac:spMk id="3" creationId="{CB0F36D7-901C-CCE2-9587-58AB2AB5791A}"/>
          </ac:spMkLst>
        </pc:spChg>
        <pc:spChg chg="add del mod">
          <ac:chgData name="Andrew Johnson" userId="f2060507c66e870c" providerId="LiveId" clId="{1B2E1DB1-6C09-4B73-814C-28400572F024}" dt="2024-02-28T09:06:14.249" v="8498" actId="478"/>
          <ac:spMkLst>
            <pc:docMk/>
            <pc:sldMk cId="2141072755" sldId="389"/>
            <ac:spMk id="6" creationId="{2BE7C937-4049-E859-C966-077831B7691E}"/>
          </ac:spMkLst>
        </pc:spChg>
        <pc:spChg chg="add del mod">
          <ac:chgData name="Andrew Johnson" userId="f2060507c66e870c" providerId="LiveId" clId="{1B2E1DB1-6C09-4B73-814C-28400572F024}" dt="2024-02-28T09:06:27.891" v="8501" actId="478"/>
          <ac:spMkLst>
            <pc:docMk/>
            <pc:sldMk cId="2141072755" sldId="389"/>
            <ac:spMk id="10" creationId="{D476BDD2-A9AA-713A-F63A-54C76FD01920}"/>
          </ac:spMkLst>
        </pc:spChg>
        <pc:picChg chg="del">
          <ac:chgData name="Andrew Johnson" userId="f2060507c66e870c" providerId="LiveId" clId="{1B2E1DB1-6C09-4B73-814C-28400572F024}" dt="2024-02-28T09:06:11.126" v="8496" actId="478"/>
          <ac:picMkLst>
            <pc:docMk/>
            <pc:sldMk cId="2141072755" sldId="389"/>
            <ac:picMk id="4" creationId="{554FE0FD-0D8F-C34F-A530-B63007681D84}"/>
          </ac:picMkLst>
        </pc:picChg>
        <pc:picChg chg="add mod">
          <ac:chgData name="Andrew Johnson" userId="f2060507c66e870c" providerId="LiveId" clId="{1B2E1DB1-6C09-4B73-814C-28400572F024}" dt="2024-02-28T09:06:19.972" v="8499"/>
          <ac:picMkLst>
            <pc:docMk/>
            <pc:sldMk cId="2141072755" sldId="389"/>
            <ac:picMk id="7" creationId="{8DA4A4B5-A416-FC32-5365-9F51F79EFF2B}"/>
          </ac:picMkLst>
        </pc:picChg>
        <pc:picChg chg="add mod">
          <ac:chgData name="Andrew Johnson" userId="f2060507c66e870c" providerId="LiveId" clId="{1B2E1DB1-6C09-4B73-814C-28400572F024}" dt="2024-02-28T09:06:19.972" v="8499"/>
          <ac:picMkLst>
            <pc:docMk/>
            <pc:sldMk cId="2141072755" sldId="389"/>
            <ac:picMk id="8" creationId="{1BF399F3-3CFB-30D1-3690-1525960B136B}"/>
          </ac:picMkLst>
        </pc:picChg>
      </pc:sldChg>
      <pc:sldChg chg="addSp delSp modSp add del mod">
        <pc:chgData name="Andrew Johnson" userId="f2060507c66e870c" providerId="LiveId" clId="{1B2E1DB1-6C09-4B73-814C-28400572F024}" dt="2024-02-29T10:05:35.514" v="12218" actId="47"/>
        <pc:sldMkLst>
          <pc:docMk/>
          <pc:sldMk cId="1369701805" sldId="390"/>
        </pc:sldMkLst>
        <pc:picChg chg="add mod">
          <ac:chgData name="Andrew Johnson" userId="f2060507c66e870c" providerId="LiveId" clId="{1B2E1DB1-6C09-4B73-814C-28400572F024}" dt="2024-02-28T09:07:00.745" v="8510" actId="1076"/>
          <ac:picMkLst>
            <pc:docMk/>
            <pc:sldMk cId="1369701805" sldId="390"/>
            <ac:picMk id="2" creationId="{CA348BFA-4DD7-2EB3-FEC4-629FE866246F}"/>
          </ac:picMkLst>
        </pc:picChg>
        <pc:picChg chg="del">
          <ac:chgData name="Andrew Johnson" userId="f2060507c66e870c" providerId="LiveId" clId="{1B2E1DB1-6C09-4B73-814C-28400572F024}" dt="2024-02-28T09:06:41.706" v="8504" actId="478"/>
          <ac:picMkLst>
            <pc:docMk/>
            <pc:sldMk cId="1369701805" sldId="390"/>
            <ac:picMk id="7" creationId="{8DA4A4B5-A416-FC32-5365-9F51F79EFF2B}"/>
          </ac:picMkLst>
        </pc:picChg>
        <pc:picChg chg="del">
          <ac:chgData name="Andrew Johnson" userId="f2060507c66e870c" providerId="LiveId" clId="{1B2E1DB1-6C09-4B73-814C-28400572F024}" dt="2024-02-28T09:06:42.503" v="8505" actId="478"/>
          <ac:picMkLst>
            <pc:docMk/>
            <pc:sldMk cId="1369701805" sldId="390"/>
            <ac:picMk id="8" creationId="{1BF399F3-3CFB-30D1-3690-1525960B136B}"/>
          </ac:picMkLst>
        </pc:picChg>
      </pc:sldChg>
      <pc:sldChg chg="addSp delSp modSp add mod">
        <pc:chgData name="Andrew Johnson" userId="f2060507c66e870c" providerId="LiveId" clId="{1B2E1DB1-6C09-4B73-814C-28400572F024}" dt="2024-02-28T09:07:39.908" v="8516" actId="1076"/>
        <pc:sldMkLst>
          <pc:docMk/>
          <pc:sldMk cId="646662829" sldId="391"/>
        </pc:sldMkLst>
        <pc:picChg chg="del">
          <ac:chgData name="Andrew Johnson" userId="f2060507c66e870c" providerId="LiveId" clId="{1B2E1DB1-6C09-4B73-814C-28400572F024}" dt="2024-02-28T09:07:23.788" v="8513" actId="478"/>
          <ac:picMkLst>
            <pc:docMk/>
            <pc:sldMk cId="646662829" sldId="391"/>
            <ac:picMk id="2" creationId="{CA348BFA-4DD7-2EB3-FEC4-629FE866246F}"/>
          </ac:picMkLst>
        </pc:picChg>
        <pc:picChg chg="add mod">
          <ac:chgData name="Andrew Johnson" userId="f2060507c66e870c" providerId="LiveId" clId="{1B2E1DB1-6C09-4B73-814C-28400572F024}" dt="2024-02-28T09:07:39.908" v="8516" actId="1076"/>
          <ac:picMkLst>
            <pc:docMk/>
            <pc:sldMk cId="646662829" sldId="391"/>
            <ac:picMk id="3" creationId="{DF042AEF-7AC3-D1F4-EA96-046114A4842D}"/>
          </ac:picMkLst>
        </pc:picChg>
      </pc:sldChg>
      <pc:sldChg chg="addSp delSp modSp add mod">
        <pc:chgData name="Andrew Johnson" userId="f2060507c66e870c" providerId="LiveId" clId="{1B2E1DB1-6C09-4B73-814C-28400572F024}" dt="2024-02-28T09:08:12.723" v="8523" actId="1440"/>
        <pc:sldMkLst>
          <pc:docMk/>
          <pc:sldMk cId="3329248353" sldId="392"/>
        </pc:sldMkLst>
        <pc:picChg chg="add mod">
          <ac:chgData name="Andrew Johnson" userId="f2060507c66e870c" providerId="LiveId" clId="{1B2E1DB1-6C09-4B73-814C-28400572F024}" dt="2024-02-28T09:08:12.723" v="8523" actId="1440"/>
          <ac:picMkLst>
            <pc:docMk/>
            <pc:sldMk cId="3329248353" sldId="392"/>
            <ac:picMk id="2" creationId="{EFAA68E9-C7F3-744F-AD5C-A4F4B0A05D9F}"/>
          </ac:picMkLst>
        </pc:picChg>
        <pc:picChg chg="del">
          <ac:chgData name="Andrew Johnson" userId="f2060507c66e870c" providerId="LiveId" clId="{1B2E1DB1-6C09-4B73-814C-28400572F024}" dt="2024-02-28T09:08:04.172" v="8520" actId="478"/>
          <ac:picMkLst>
            <pc:docMk/>
            <pc:sldMk cId="3329248353" sldId="392"/>
            <ac:picMk id="3" creationId="{DF042AEF-7AC3-D1F4-EA96-046114A4842D}"/>
          </ac:picMkLst>
        </pc:picChg>
      </pc:sldChg>
      <pc:sldChg chg="addSp delSp modSp add mod">
        <pc:chgData name="Andrew Johnson" userId="f2060507c66e870c" providerId="LiveId" clId="{1B2E1DB1-6C09-4B73-814C-28400572F024}" dt="2024-02-28T09:08:54.532" v="8531" actId="1076"/>
        <pc:sldMkLst>
          <pc:docMk/>
          <pc:sldMk cId="1459054500" sldId="393"/>
        </pc:sldMkLst>
        <pc:picChg chg="del">
          <ac:chgData name="Andrew Johnson" userId="f2060507c66e870c" providerId="LiveId" clId="{1B2E1DB1-6C09-4B73-814C-28400572F024}" dt="2024-02-28T09:08:42.958" v="8527" actId="478"/>
          <ac:picMkLst>
            <pc:docMk/>
            <pc:sldMk cId="1459054500" sldId="393"/>
            <ac:picMk id="2" creationId="{EFAA68E9-C7F3-744F-AD5C-A4F4B0A05D9F}"/>
          </ac:picMkLst>
        </pc:picChg>
        <pc:picChg chg="add mod">
          <ac:chgData name="Andrew Johnson" userId="f2060507c66e870c" providerId="LiveId" clId="{1B2E1DB1-6C09-4B73-814C-28400572F024}" dt="2024-02-28T09:08:54.532" v="8531" actId="1076"/>
          <ac:picMkLst>
            <pc:docMk/>
            <pc:sldMk cId="1459054500" sldId="393"/>
            <ac:picMk id="3" creationId="{2F106217-9E1C-5925-CDA9-8FC60E6C0FBD}"/>
          </ac:picMkLst>
        </pc:picChg>
      </pc:sldChg>
      <pc:sldChg chg="addSp delSp modSp add mod">
        <pc:chgData name="Andrew Johnson" userId="f2060507c66e870c" providerId="LiveId" clId="{1B2E1DB1-6C09-4B73-814C-28400572F024}" dt="2024-02-28T09:09:43.804" v="8539" actId="1440"/>
        <pc:sldMkLst>
          <pc:docMk/>
          <pc:sldMk cId="2622680949" sldId="394"/>
        </pc:sldMkLst>
        <pc:picChg chg="add mod">
          <ac:chgData name="Andrew Johnson" userId="f2060507c66e870c" providerId="LiveId" clId="{1B2E1DB1-6C09-4B73-814C-28400572F024}" dt="2024-02-28T09:09:43.804" v="8539" actId="1440"/>
          <ac:picMkLst>
            <pc:docMk/>
            <pc:sldMk cId="2622680949" sldId="394"/>
            <ac:picMk id="2" creationId="{D70BBD0B-CAEC-3352-CBA0-94FC10B923E7}"/>
          </ac:picMkLst>
        </pc:picChg>
        <pc:picChg chg="del">
          <ac:chgData name="Andrew Johnson" userId="f2060507c66e870c" providerId="LiveId" clId="{1B2E1DB1-6C09-4B73-814C-28400572F024}" dt="2024-02-28T09:09:22.477" v="8534" actId="478"/>
          <ac:picMkLst>
            <pc:docMk/>
            <pc:sldMk cId="2622680949" sldId="394"/>
            <ac:picMk id="3" creationId="{2F106217-9E1C-5925-CDA9-8FC60E6C0FBD}"/>
          </ac:picMkLst>
        </pc:picChg>
      </pc:sldChg>
      <pc:sldChg chg="addSp modSp add mod">
        <pc:chgData name="Andrew Johnson" userId="f2060507c66e870c" providerId="LiveId" clId="{1B2E1DB1-6C09-4B73-814C-28400572F024}" dt="2024-02-28T09:10:43.898" v="8550" actId="1076"/>
        <pc:sldMkLst>
          <pc:docMk/>
          <pc:sldMk cId="2801551037" sldId="395"/>
        </pc:sldMkLst>
        <pc:picChg chg="add mod">
          <ac:chgData name="Andrew Johnson" userId="f2060507c66e870c" providerId="LiveId" clId="{1B2E1DB1-6C09-4B73-814C-28400572F024}" dt="2024-02-28T09:10:43.898" v="8550" actId="1076"/>
          <ac:picMkLst>
            <pc:docMk/>
            <pc:sldMk cId="2801551037" sldId="395"/>
            <ac:picMk id="2" creationId="{9EC7846D-2971-563C-8042-A578035456B8}"/>
          </ac:picMkLst>
        </pc:picChg>
      </pc:sldChg>
      <pc:sldChg chg="addSp modSp add mod">
        <pc:chgData name="Andrew Johnson" userId="f2060507c66e870c" providerId="LiveId" clId="{1B2E1DB1-6C09-4B73-814C-28400572F024}" dt="2024-02-28T09:10:00.207" v="8543" actId="1440"/>
        <pc:sldMkLst>
          <pc:docMk/>
          <pc:sldMk cId="1379135762" sldId="396"/>
        </pc:sldMkLst>
        <pc:picChg chg="add mod">
          <ac:chgData name="Andrew Johnson" userId="f2060507c66e870c" providerId="LiveId" clId="{1B2E1DB1-6C09-4B73-814C-28400572F024}" dt="2024-02-28T09:10:00.207" v="8543" actId="1440"/>
          <ac:picMkLst>
            <pc:docMk/>
            <pc:sldMk cId="1379135762" sldId="396"/>
            <ac:picMk id="2" creationId="{37606DCD-3F28-36A3-2EEB-A65B599EC8A7}"/>
          </ac:picMkLst>
        </pc:picChg>
      </pc:sldChg>
      <pc:sldChg chg="addSp modSp add del mod">
        <pc:chgData name="Andrew Johnson" userId="f2060507c66e870c" providerId="LiveId" clId="{1B2E1DB1-6C09-4B73-814C-28400572F024}" dt="2024-02-29T10:08:44.728" v="12221" actId="47"/>
        <pc:sldMkLst>
          <pc:docMk/>
          <pc:sldMk cId="1637342226" sldId="397"/>
        </pc:sldMkLst>
        <pc:picChg chg="add mod">
          <ac:chgData name="Andrew Johnson" userId="f2060507c66e870c" providerId="LiveId" clId="{1B2E1DB1-6C09-4B73-814C-28400572F024}" dt="2024-02-28T09:11:29.583" v="8557" actId="1440"/>
          <ac:picMkLst>
            <pc:docMk/>
            <pc:sldMk cId="1637342226" sldId="397"/>
            <ac:picMk id="2" creationId="{B2B4F8BD-D815-61E6-6ACB-17F3942F3210}"/>
          </ac:picMkLst>
        </pc:picChg>
      </pc:sldChg>
      <pc:sldChg chg="addSp modSp add mod">
        <pc:chgData name="Andrew Johnson" userId="f2060507c66e870c" providerId="LiveId" clId="{1B2E1DB1-6C09-4B73-814C-28400572F024}" dt="2024-02-28T09:10:57.573" v="8553" actId="1076"/>
        <pc:sldMkLst>
          <pc:docMk/>
          <pc:sldMk cId="391358612" sldId="398"/>
        </pc:sldMkLst>
        <pc:picChg chg="add mod">
          <ac:chgData name="Andrew Johnson" userId="f2060507c66e870c" providerId="LiveId" clId="{1B2E1DB1-6C09-4B73-814C-28400572F024}" dt="2024-02-28T09:10:57.573" v="8553" actId="1076"/>
          <ac:picMkLst>
            <pc:docMk/>
            <pc:sldMk cId="391358612" sldId="398"/>
            <ac:picMk id="2" creationId="{47AFE8EA-DA84-A533-5676-EE2726EC5B33}"/>
          </ac:picMkLst>
        </pc:picChg>
      </pc:sldChg>
      <pc:sldChg chg="addSp modSp add del mod">
        <pc:chgData name="Andrew Johnson" userId="f2060507c66e870c" providerId="LiveId" clId="{1B2E1DB1-6C09-4B73-814C-28400572F024}" dt="2024-02-29T10:08:28.721" v="12219" actId="47"/>
        <pc:sldMkLst>
          <pc:docMk/>
          <pc:sldMk cId="1823069733" sldId="399"/>
        </pc:sldMkLst>
        <pc:picChg chg="add mod">
          <ac:chgData name="Andrew Johnson" userId="f2060507c66e870c" providerId="LiveId" clId="{1B2E1DB1-6C09-4B73-814C-28400572F024}" dt="2024-02-28T09:13:03.303" v="8570" actId="1440"/>
          <ac:picMkLst>
            <pc:docMk/>
            <pc:sldMk cId="1823069733" sldId="399"/>
            <ac:picMk id="2" creationId="{BDDC3C6F-9C21-BA0B-CF17-194BA9E69752}"/>
          </ac:picMkLst>
        </pc:picChg>
      </pc:sldChg>
      <pc:sldChg chg="addSp modSp add del mod">
        <pc:chgData name="Andrew Johnson" userId="f2060507c66e870c" providerId="LiveId" clId="{1B2E1DB1-6C09-4B73-814C-28400572F024}" dt="2024-02-29T10:08:30.387" v="12220" actId="47"/>
        <pc:sldMkLst>
          <pc:docMk/>
          <pc:sldMk cId="1328379262" sldId="400"/>
        </pc:sldMkLst>
        <pc:picChg chg="add mod">
          <ac:chgData name="Andrew Johnson" userId="f2060507c66e870c" providerId="LiveId" clId="{1B2E1DB1-6C09-4B73-814C-28400572F024}" dt="2024-02-28T09:12:39.511" v="8565" actId="1076"/>
          <ac:picMkLst>
            <pc:docMk/>
            <pc:sldMk cId="1328379262" sldId="400"/>
            <ac:picMk id="2" creationId="{EFF0445C-88F3-1B60-1CAF-296B31B6707C}"/>
          </ac:picMkLst>
        </pc:picChg>
      </pc:sldChg>
      <pc:sldChg chg="add del">
        <pc:chgData name="Andrew Johnson" userId="f2060507c66e870c" providerId="LiveId" clId="{1B2E1DB1-6C09-4B73-814C-28400572F024}" dt="2024-02-28T09:19:23.414" v="9026" actId="2696"/>
        <pc:sldMkLst>
          <pc:docMk/>
          <pc:sldMk cId="1315428764" sldId="401"/>
        </pc:sldMkLst>
      </pc:sldChg>
      <pc:sldChg chg="delSp modSp add mod ord">
        <pc:chgData name="Andrew Johnson" userId="f2060507c66e870c" providerId="LiveId" clId="{1B2E1DB1-6C09-4B73-814C-28400572F024}" dt="2024-02-29T07:00:11.164" v="11756" actId="14100"/>
        <pc:sldMkLst>
          <pc:docMk/>
          <pc:sldMk cId="154653734" sldId="402"/>
        </pc:sldMkLst>
        <pc:spChg chg="mod">
          <ac:chgData name="Andrew Johnson" userId="f2060507c66e870c" providerId="LiveId" clId="{1B2E1DB1-6C09-4B73-814C-28400572F024}" dt="2024-02-29T07:00:11.164" v="11756" actId="14100"/>
          <ac:spMkLst>
            <pc:docMk/>
            <pc:sldMk cId="154653734" sldId="402"/>
            <ac:spMk id="3" creationId="{CB0F36D7-901C-CCE2-9587-58AB2AB5791A}"/>
          </ac:spMkLst>
        </pc:spChg>
        <pc:picChg chg="del">
          <ac:chgData name="Andrew Johnson" userId="f2060507c66e870c" providerId="LiveId" clId="{1B2E1DB1-6C09-4B73-814C-28400572F024}" dt="2024-02-28T09:13:29.157" v="8575" actId="478"/>
          <ac:picMkLst>
            <pc:docMk/>
            <pc:sldMk cId="154653734" sldId="402"/>
            <ac:picMk id="4" creationId="{967FD696-CB7F-C921-5DD2-F2AEC7287AFA}"/>
          </ac:picMkLst>
        </pc:picChg>
      </pc:sldChg>
      <pc:sldChg chg="delSp add del mod ord">
        <pc:chgData name="Andrew Johnson" userId="f2060507c66e870c" providerId="LiveId" clId="{1B2E1DB1-6C09-4B73-814C-28400572F024}" dt="2024-02-28T09:21:13.505" v="9109" actId="47"/>
        <pc:sldMkLst>
          <pc:docMk/>
          <pc:sldMk cId="1594610620" sldId="403"/>
        </pc:sldMkLst>
        <pc:spChg chg="del">
          <ac:chgData name="Andrew Johnson" userId="f2060507c66e870c" providerId="LiveId" clId="{1B2E1DB1-6C09-4B73-814C-28400572F024}" dt="2024-02-28T09:19:58.970" v="9030" actId="478"/>
          <ac:spMkLst>
            <pc:docMk/>
            <pc:sldMk cId="1594610620" sldId="403"/>
            <ac:spMk id="2" creationId="{00000000-0000-0000-0000-000000000000}"/>
          </ac:spMkLst>
        </pc:spChg>
      </pc:sldChg>
      <pc:sldChg chg="delSp modSp add mod ord">
        <pc:chgData name="Andrew Johnson" userId="f2060507c66e870c" providerId="LiveId" clId="{1B2E1DB1-6C09-4B73-814C-28400572F024}" dt="2024-02-28T09:21:08.897" v="9108" actId="1076"/>
        <pc:sldMkLst>
          <pc:docMk/>
          <pc:sldMk cId="3177575603" sldId="404"/>
        </pc:sldMkLst>
        <pc:spChg chg="mod">
          <ac:chgData name="Andrew Johnson" userId="f2060507c66e870c" providerId="LiveId" clId="{1B2E1DB1-6C09-4B73-814C-28400572F024}" dt="2024-02-28T09:21:08.897" v="9108" actId="1076"/>
          <ac:spMkLst>
            <pc:docMk/>
            <pc:sldMk cId="3177575603" sldId="404"/>
            <ac:spMk id="2" creationId="{00000000-0000-0000-0000-000000000000}"/>
          </ac:spMkLst>
        </pc:spChg>
        <pc:spChg chg="del">
          <ac:chgData name="Andrew Johnson" userId="f2060507c66e870c" providerId="LiveId" clId="{1B2E1DB1-6C09-4B73-814C-28400572F024}" dt="2024-02-28T09:20:27.346" v="9045" actId="478"/>
          <ac:spMkLst>
            <pc:docMk/>
            <pc:sldMk cId="3177575603" sldId="404"/>
            <ac:spMk id="3" creationId="{00000000-0000-0000-0000-000000000000}"/>
          </ac:spMkLst>
        </pc:spChg>
        <pc:spChg chg="del">
          <ac:chgData name="Andrew Johnson" userId="f2060507c66e870c" providerId="LiveId" clId="{1B2E1DB1-6C09-4B73-814C-28400572F024}" dt="2024-02-28T09:20:19.323" v="9034" actId="478"/>
          <ac:spMkLst>
            <pc:docMk/>
            <pc:sldMk cId="3177575603" sldId="404"/>
            <ac:spMk id="5" creationId="{53A20675-9223-333C-7A11-4E8F07CFDDB2}"/>
          </ac:spMkLst>
        </pc:spChg>
        <pc:picChg chg="del">
          <ac:chgData name="Andrew Johnson" userId="f2060507c66e870c" providerId="LiveId" clId="{1B2E1DB1-6C09-4B73-814C-28400572F024}" dt="2024-02-28T09:20:20.349" v="9035" actId="478"/>
          <ac:picMkLst>
            <pc:docMk/>
            <pc:sldMk cId="3177575603" sldId="404"/>
            <ac:picMk id="4" creationId="{CC26A048-A4F5-CB8B-35EC-D7582008ACEF}"/>
          </ac:picMkLst>
        </pc:picChg>
      </pc:sldChg>
      <pc:sldChg chg="modSp add mod ord">
        <pc:chgData name="Andrew Johnson" userId="f2060507c66e870c" providerId="LiveId" clId="{1B2E1DB1-6C09-4B73-814C-28400572F024}" dt="2024-02-28T09:23:28.386" v="9153" actId="20577"/>
        <pc:sldMkLst>
          <pc:docMk/>
          <pc:sldMk cId="3784624251" sldId="405"/>
        </pc:sldMkLst>
        <pc:spChg chg="mod">
          <ac:chgData name="Andrew Johnson" userId="f2060507c66e870c" providerId="LiveId" clId="{1B2E1DB1-6C09-4B73-814C-28400572F024}" dt="2024-02-28T09:23:28.386" v="9153" actId="20577"/>
          <ac:spMkLst>
            <pc:docMk/>
            <pc:sldMk cId="3784624251" sldId="405"/>
            <ac:spMk id="2" creationId="{00000000-0000-0000-0000-000000000000}"/>
          </ac:spMkLst>
        </pc:spChg>
      </pc:sldChg>
      <pc:sldChg chg="modSp add del mod ord">
        <pc:chgData name="Andrew Johnson" userId="f2060507c66e870c" providerId="LiveId" clId="{1B2E1DB1-6C09-4B73-814C-28400572F024}" dt="2024-02-29T08:12:30.461" v="11934" actId="47"/>
        <pc:sldMkLst>
          <pc:docMk/>
          <pc:sldMk cId="2993048211" sldId="406"/>
        </pc:sldMkLst>
        <pc:spChg chg="mod">
          <ac:chgData name="Andrew Johnson" userId="f2060507c66e870c" providerId="LiveId" clId="{1B2E1DB1-6C09-4B73-814C-28400572F024}" dt="2024-02-29T06:56:42.239" v="11706" actId="20577"/>
          <ac:spMkLst>
            <pc:docMk/>
            <pc:sldMk cId="2993048211" sldId="406"/>
            <ac:spMk id="3" creationId="{CB0F36D7-901C-CCE2-9587-58AB2AB5791A}"/>
          </ac:spMkLst>
        </pc:spChg>
      </pc:sldChg>
      <pc:sldChg chg="addSp modSp add mod ord">
        <pc:chgData name="Andrew Johnson" userId="f2060507c66e870c" providerId="LiveId" clId="{1B2E1DB1-6C09-4B73-814C-28400572F024}" dt="2024-02-29T07:08:09.668" v="11761" actId="27636"/>
        <pc:sldMkLst>
          <pc:docMk/>
          <pc:sldMk cId="2493616642" sldId="407"/>
        </pc:sldMkLst>
        <pc:spChg chg="mod">
          <ac:chgData name="Andrew Johnson" userId="f2060507c66e870c" providerId="LiveId" clId="{1B2E1DB1-6C09-4B73-814C-28400572F024}" dt="2024-02-28T09:23:44.021" v="9194" actId="20577"/>
          <ac:spMkLst>
            <pc:docMk/>
            <pc:sldMk cId="2493616642" sldId="407"/>
            <ac:spMk id="2" creationId="{51D9C608-8B4A-9F12-6813-8A4ACDDFC77F}"/>
          </ac:spMkLst>
        </pc:spChg>
        <pc:spChg chg="mod">
          <ac:chgData name="Andrew Johnson" userId="f2060507c66e870c" providerId="LiveId" clId="{1B2E1DB1-6C09-4B73-814C-28400572F024}" dt="2024-02-28T09:23:48.747" v="9195" actId="20577"/>
          <ac:spMkLst>
            <pc:docMk/>
            <pc:sldMk cId="2493616642" sldId="407"/>
            <ac:spMk id="3" creationId="{CB0F36D7-901C-CCE2-9587-58AB2AB5791A}"/>
          </ac:spMkLst>
        </pc:spChg>
        <pc:spChg chg="add mod">
          <ac:chgData name="Andrew Johnson" userId="f2060507c66e870c" providerId="LiveId" clId="{1B2E1DB1-6C09-4B73-814C-28400572F024}" dt="2024-02-29T07:08:09.668" v="11761" actId="27636"/>
          <ac:spMkLst>
            <pc:docMk/>
            <pc:sldMk cId="2493616642" sldId="407"/>
            <ac:spMk id="4" creationId="{D9DDC156-BCAD-3E55-D38B-806366BA90C6}"/>
          </ac:spMkLst>
        </pc:spChg>
      </pc:sldChg>
      <pc:sldChg chg="add del">
        <pc:chgData name="Andrew Johnson" userId="f2060507c66e870c" providerId="LiveId" clId="{1B2E1DB1-6C09-4B73-814C-28400572F024}" dt="2024-02-28T09:47:58.843" v="9960" actId="47"/>
        <pc:sldMkLst>
          <pc:docMk/>
          <pc:sldMk cId="4131514556" sldId="408"/>
        </pc:sldMkLst>
      </pc:sldChg>
      <pc:sldChg chg="add del">
        <pc:chgData name="Andrew Johnson" userId="f2060507c66e870c" providerId="LiveId" clId="{1B2E1DB1-6C09-4B73-814C-28400572F024}" dt="2024-02-28T09:47:58.843" v="9960" actId="47"/>
        <pc:sldMkLst>
          <pc:docMk/>
          <pc:sldMk cId="2846050479" sldId="409"/>
        </pc:sldMkLst>
      </pc:sldChg>
      <pc:sldChg chg="add del">
        <pc:chgData name="Andrew Johnson" userId="f2060507c66e870c" providerId="LiveId" clId="{1B2E1DB1-6C09-4B73-814C-28400572F024}" dt="2024-02-28T09:47:58.843" v="9960" actId="47"/>
        <pc:sldMkLst>
          <pc:docMk/>
          <pc:sldMk cId="751826124" sldId="410"/>
        </pc:sldMkLst>
      </pc:sldChg>
      <pc:sldChg chg="addSp delSp modSp add mod">
        <pc:chgData name="Andrew Johnson" userId="f2060507c66e870c" providerId="LiveId" clId="{1B2E1DB1-6C09-4B73-814C-28400572F024}" dt="2024-02-29T11:18:07.808" v="14398" actId="20577"/>
        <pc:sldMkLst>
          <pc:docMk/>
          <pc:sldMk cId="2183403522" sldId="411"/>
        </pc:sldMkLst>
        <pc:spChg chg="del mod">
          <ac:chgData name="Andrew Johnson" userId="f2060507c66e870c" providerId="LiveId" clId="{1B2E1DB1-6C09-4B73-814C-28400572F024}" dt="2024-02-28T09:57:13.955" v="10380" actId="478"/>
          <ac:spMkLst>
            <pc:docMk/>
            <pc:sldMk cId="2183403522" sldId="411"/>
            <ac:spMk id="3" creationId="{CB0F36D7-901C-CCE2-9587-58AB2AB5791A}"/>
          </ac:spMkLst>
        </pc:spChg>
        <pc:spChg chg="mod">
          <ac:chgData name="Andrew Johnson" userId="f2060507c66e870c" providerId="LiveId" clId="{1B2E1DB1-6C09-4B73-814C-28400572F024}" dt="2024-02-29T11:18:07.808" v="14398" actId="20577"/>
          <ac:spMkLst>
            <pc:docMk/>
            <pc:sldMk cId="2183403522" sldId="411"/>
            <ac:spMk id="4" creationId="{D9DDC156-BCAD-3E55-D38B-806366BA90C6}"/>
          </ac:spMkLst>
        </pc:spChg>
        <pc:spChg chg="add del mod">
          <ac:chgData name="Andrew Johnson" userId="f2060507c66e870c" providerId="LiveId" clId="{1B2E1DB1-6C09-4B73-814C-28400572F024}" dt="2024-02-28T09:57:23.947" v="10382" actId="478"/>
          <ac:spMkLst>
            <pc:docMk/>
            <pc:sldMk cId="2183403522" sldId="411"/>
            <ac:spMk id="6" creationId="{CA3D4507-0259-C6B8-275F-FD86A071D2D4}"/>
          </ac:spMkLst>
        </pc:spChg>
      </pc:sldChg>
      <pc:sldChg chg="modSp add mod ord">
        <pc:chgData name="Andrew Johnson" userId="f2060507c66e870c" providerId="LiveId" clId="{1B2E1DB1-6C09-4B73-814C-28400572F024}" dt="2024-02-29T11:23:32.899" v="14576" actId="20577"/>
        <pc:sldMkLst>
          <pc:docMk/>
          <pc:sldMk cId="1254878651" sldId="412"/>
        </pc:sldMkLst>
        <pc:spChg chg="mod">
          <ac:chgData name="Andrew Johnson" userId="f2060507c66e870c" providerId="LiveId" clId="{1B2E1DB1-6C09-4B73-814C-28400572F024}" dt="2024-02-29T11:23:32.899" v="14576" actId="20577"/>
          <ac:spMkLst>
            <pc:docMk/>
            <pc:sldMk cId="1254878651" sldId="412"/>
            <ac:spMk id="4" creationId="{D9DDC156-BCAD-3E55-D38B-806366BA90C6}"/>
          </ac:spMkLst>
        </pc:spChg>
      </pc:sldChg>
      <pc:sldChg chg="addSp delSp modSp add del mod ord">
        <pc:chgData name="Andrew Johnson" userId="f2060507c66e870c" providerId="LiveId" clId="{1B2E1DB1-6C09-4B73-814C-28400572F024}" dt="2024-02-29T10:01:17.021" v="12192" actId="2696"/>
        <pc:sldMkLst>
          <pc:docMk/>
          <pc:sldMk cId="303062966" sldId="413"/>
        </pc:sldMkLst>
        <pc:spChg chg="mod">
          <ac:chgData name="Andrew Johnson" userId="f2060507c66e870c" providerId="LiveId" clId="{1B2E1DB1-6C09-4B73-814C-28400572F024}" dt="2024-02-28T10:10:57.693" v="10675" actId="14100"/>
          <ac:spMkLst>
            <pc:docMk/>
            <pc:sldMk cId="303062966" sldId="413"/>
            <ac:spMk id="3" creationId="{CB0F36D7-901C-CCE2-9587-58AB2AB5791A}"/>
          </ac:spMkLst>
        </pc:spChg>
        <pc:spChg chg="add del mod">
          <ac:chgData name="Andrew Johnson" userId="f2060507c66e870c" providerId="LiveId" clId="{1B2E1DB1-6C09-4B73-814C-28400572F024}" dt="2024-02-28T09:48:12.445" v="9965" actId="20577"/>
          <ac:spMkLst>
            <pc:docMk/>
            <pc:sldMk cId="303062966" sldId="413"/>
            <ac:spMk id="4" creationId="{D9DDC156-BCAD-3E55-D38B-806366BA90C6}"/>
          </ac:spMkLst>
        </pc:spChg>
        <pc:spChg chg="add mod">
          <ac:chgData name="Andrew Johnson" userId="f2060507c66e870c" providerId="LiveId" clId="{1B2E1DB1-6C09-4B73-814C-28400572F024}" dt="2024-02-28T10:11:04.626" v="10677" actId="1076"/>
          <ac:spMkLst>
            <pc:docMk/>
            <pc:sldMk cId="303062966" sldId="413"/>
            <ac:spMk id="6" creationId="{7FA06334-4CDC-07A3-D179-945D1C0EC2C7}"/>
          </ac:spMkLst>
        </pc:spChg>
        <pc:spChg chg="add mod">
          <ac:chgData name="Andrew Johnson" userId="f2060507c66e870c" providerId="LiveId" clId="{1B2E1DB1-6C09-4B73-814C-28400572F024}" dt="2024-02-28T10:11:08.703" v="10679" actId="1076"/>
          <ac:spMkLst>
            <pc:docMk/>
            <pc:sldMk cId="303062966" sldId="413"/>
            <ac:spMk id="7" creationId="{EEE8CFE3-85FE-81F5-B81D-87C4AF65B0F3}"/>
          </ac:spMkLst>
        </pc:spChg>
        <pc:spChg chg="add mod">
          <ac:chgData name="Andrew Johnson" userId="f2060507c66e870c" providerId="LiveId" clId="{1B2E1DB1-6C09-4B73-814C-28400572F024}" dt="2024-02-28T10:11:12.237" v="10681" actId="1076"/>
          <ac:spMkLst>
            <pc:docMk/>
            <pc:sldMk cId="303062966" sldId="413"/>
            <ac:spMk id="8" creationId="{B878B2C0-9BB0-58AA-DCA6-892BA3CFC56F}"/>
          </ac:spMkLst>
        </pc:spChg>
        <pc:spChg chg="add mod">
          <ac:chgData name="Andrew Johnson" userId="f2060507c66e870c" providerId="LiveId" clId="{1B2E1DB1-6C09-4B73-814C-28400572F024}" dt="2024-02-28T10:11:17.363" v="10683" actId="1076"/>
          <ac:spMkLst>
            <pc:docMk/>
            <pc:sldMk cId="303062966" sldId="413"/>
            <ac:spMk id="9" creationId="{066E1E2C-91EB-C8E2-52CA-07AD948A43E5}"/>
          </ac:spMkLst>
        </pc:spChg>
        <pc:spChg chg="add mod">
          <ac:chgData name="Andrew Johnson" userId="f2060507c66e870c" providerId="LiveId" clId="{1B2E1DB1-6C09-4B73-814C-28400572F024}" dt="2024-02-28T10:11:21.708" v="10685" actId="1076"/>
          <ac:spMkLst>
            <pc:docMk/>
            <pc:sldMk cId="303062966" sldId="413"/>
            <ac:spMk id="10" creationId="{75458442-5235-1A7F-9B53-EF819D9E93A0}"/>
          </ac:spMkLst>
        </pc:spChg>
        <pc:spChg chg="add mod">
          <ac:chgData name="Andrew Johnson" userId="f2060507c66e870c" providerId="LiveId" clId="{1B2E1DB1-6C09-4B73-814C-28400572F024}" dt="2024-02-28T10:11:28.092" v="10687" actId="1076"/>
          <ac:spMkLst>
            <pc:docMk/>
            <pc:sldMk cId="303062966" sldId="413"/>
            <ac:spMk id="11" creationId="{DB053727-1FE7-8653-9ADE-6D977B36A9B6}"/>
          </ac:spMkLst>
        </pc:spChg>
        <pc:spChg chg="add mod">
          <ac:chgData name="Andrew Johnson" userId="f2060507c66e870c" providerId="LiveId" clId="{1B2E1DB1-6C09-4B73-814C-28400572F024}" dt="2024-02-28T10:11:33.352" v="10689" actId="1076"/>
          <ac:spMkLst>
            <pc:docMk/>
            <pc:sldMk cId="303062966" sldId="413"/>
            <ac:spMk id="12" creationId="{0C33FA42-AEB4-8205-6FD2-78737DE84275}"/>
          </ac:spMkLst>
        </pc:spChg>
        <pc:spChg chg="add mod">
          <ac:chgData name="Andrew Johnson" userId="f2060507c66e870c" providerId="LiveId" clId="{1B2E1DB1-6C09-4B73-814C-28400572F024}" dt="2024-02-28T10:11:46.301" v="10693" actId="1076"/>
          <ac:spMkLst>
            <pc:docMk/>
            <pc:sldMk cId="303062966" sldId="413"/>
            <ac:spMk id="13" creationId="{2ADFA60E-754E-F11B-ACBC-0513BB3CDA86}"/>
          </ac:spMkLst>
        </pc:spChg>
        <pc:spChg chg="add mod">
          <ac:chgData name="Andrew Johnson" userId="f2060507c66e870c" providerId="LiveId" clId="{1B2E1DB1-6C09-4B73-814C-28400572F024}" dt="2024-02-28T10:11:52.249" v="10695" actId="1076"/>
          <ac:spMkLst>
            <pc:docMk/>
            <pc:sldMk cId="303062966" sldId="413"/>
            <ac:spMk id="14" creationId="{EC456174-BA6E-DBD4-D4B4-140B0565D8BB}"/>
          </ac:spMkLst>
        </pc:spChg>
        <pc:spChg chg="add mod">
          <ac:chgData name="Andrew Johnson" userId="f2060507c66e870c" providerId="LiveId" clId="{1B2E1DB1-6C09-4B73-814C-28400572F024}" dt="2024-02-28T10:11:57.831" v="10697" actId="1076"/>
          <ac:spMkLst>
            <pc:docMk/>
            <pc:sldMk cId="303062966" sldId="413"/>
            <ac:spMk id="15" creationId="{B6D3EE20-7604-E6A1-CDC6-AACD11450180}"/>
          </ac:spMkLst>
        </pc:spChg>
        <pc:picChg chg="add mod">
          <ac:chgData name="Andrew Johnson" userId="f2060507c66e870c" providerId="LiveId" clId="{1B2E1DB1-6C09-4B73-814C-28400572F024}" dt="2024-02-28T10:11:36.127" v="10692" actId="1076"/>
          <ac:picMkLst>
            <pc:docMk/>
            <pc:sldMk cId="303062966" sldId="413"/>
            <ac:picMk id="5" creationId="{6573BD08-70FB-2011-4C1A-E800581B147D}"/>
          </ac:picMkLst>
        </pc:picChg>
      </pc:sldChg>
      <pc:sldChg chg="add del">
        <pc:chgData name="Andrew Johnson" userId="f2060507c66e870c" providerId="LiveId" clId="{1B2E1DB1-6C09-4B73-814C-28400572F024}" dt="2024-02-28T11:18:45.359" v="11590" actId="2696"/>
        <pc:sldMkLst>
          <pc:docMk/>
          <pc:sldMk cId="879027607" sldId="414"/>
        </pc:sldMkLst>
      </pc:sldChg>
      <pc:sldChg chg="modSp add mod">
        <pc:chgData name="Andrew Johnson" userId="f2060507c66e870c" providerId="LiveId" clId="{1B2E1DB1-6C09-4B73-814C-28400572F024}" dt="2024-02-28T11:17:54.665" v="11587" actId="27636"/>
        <pc:sldMkLst>
          <pc:docMk/>
          <pc:sldMk cId="689109430" sldId="415"/>
        </pc:sldMkLst>
        <pc:spChg chg="mod">
          <ac:chgData name="Andrew Johnson" userId="f2060507c66e870c" providerId="LiveId" clId="{1B2E1DB1-6C09-4B73-814C-28400572F024}" dt="2024-02-28T11:17:54.665" v="11587" actId="27636"/>
          <ac:spMkLst>
            <pc:docMk/>
            <pc:sldMk cId="689109430" sldId="415"/>
            <ac:spMk id="3" creationId="{CB0F36D7-901C-CCE2-9587-58AB2AB5791A}"/>
          </ac:spMkLst>
        </pc:spChg>
      </pc:sldChg>
      <pc:sldChg chg="addSp modSp add mod ord">
        <pc:chgData name="Andrew Johnson" userId="f2060507c66e870c" providerId="LiveId" clId="{1B2E1DB1-6C09-4B73-814C-28400572F024}" dt="2024-02-28T10:29:58.903" v="11474"/>
        <pc:sldMkLst>
          <pc:docMk/>
          <pc:sldMk cId="4117925412" sldId="416"/>
        </pc:sldMkLst>
        <pc:spChg chg="mod">
          <ac:chgData name="Andrew Johnson" userId="f2060507c66e870c" providerId="LiveId" clId="{1B2E1DB1-6C09-4B73-814C-28400572F024}" dt="2024-02-28T09:50:09.234" v="9973" actId="14100"/>
          <ac:spMkLst>
            <pc:docMk/>
            <pc:sldMk cId="4117925412" sldId="416"/>
            <ac:spMk id="3" creationId="{CB0F36D7-901C-CCE2-9587-58AB2AB5791A}"/>
          </ac:spMkLst>
        </pc:spChg>
        <pc:picChg chg="add mod modCrop">
          <ac:chgData name="Andrew Johnson" userId="f2060507c66e870c" providerId="LiveId" clId="{1B2E1DB1-6C09-4B73-814C-28400572F024}" dt="2024-02-28T09:50:36.168" v="9982" actId="1076"/>
          <ac:picMkLst>
            <pc:docMk/>
            <pc:sldMk cId="4117925412" sldId="416"/>
            <ac:picMk id="5" creationId="{39DD69A2-B6C8-6CBB-3AF1-2538935E55DB}"/>
          </ac:picMkLst>
        </pc:picChg>
        <pc:picChg chg="add mod">
          <ac:chgData name="Andrew Johnson" userId="f2060507c66e870c" providerId="LiveId" clId="{1B2E1DB1-6C09-4B73-814C-28400572F024}" dt="2024-02-28T09:51:07.726" v="9988" actId="1440"/>
          <ac:picMkLst>
            <pc:docMk/>
            <pc:sldMk cId="4117925412" sldId="416"/>
            <ac:picMk id="6" creationId="{0DF07F54-31C5-6684-7DB3-EC106EFEB85A}"/>
          </ac:picMkLst>
        </pc:picChg>
        <pc:picChg chg="add mod">
          <ac:chgData name="Andrew Johnson" userId="f2060507c66e870c" providerId="LiveId" clId="{1B2E1DB1-6C09-4B73-814C-28400572F024}" dt="2024-02-28T09:51:33.463" v="9995" actId="1440"/>
          <ac:picMkLst>
            <pc:docMk/>
            <pc:sldMk cId="4117925412" sldId="416"/>
            <ac:picMk id="7" creationId="{1E09AB84-9202-F77C-BAE4-45ED9D173212}"/>
          </ac:picMkLst>
        </pc:picChg>
      </pc:sldChg>
      <pc:sldChg chg="addSp delSp modSp add mod ord">
        <pc:chgData name="Andrew Johnson" userId="f2060507c66e870c" providerId="LiveId" clId="{1B2E1DB1-6C09-4B73-814C-28400572F024}" dt="2024-02-29T11:21:02.056" v="14418" actId="20577"/>
        <pc:sldMkLst>
          <pc:docMk/>
          <pc:sldMk cId="2974916125" sldId="417"/>
        </pc:sldMkLst>
        <pc:spChg chg="add mod">
          <ac:chgData name="Andrew Johnson" userId="f2060507c66e870c" providerId="LiveId" clId="{1B2E1DB1-6C09-4B73-814C-28400572F024}" dt="2024-02-29T11:21:02.056" v="14418" actId="20577"/>
          <ac:spMkLst>
            <pc:docMk/>
            <pc:sldMk cId="2974916125" sldId="417"/>
            <ac:spMk id="9" creationId="{31A2D41A-C706-AE2C-2F02-1AC8AABEAD12}"/>
          </ac:spMkLst>
        </pc:spChg>
        <pc:picChg chg="del">
          <ac:chgData name="Andrew Johnson" userId="f2060507c66e870c" providerId="LiveId" clId="{1B2E1DB1-6C09-4B73-814C-28400572F024}" dt="2024-02-28T09:52:03.444" v="9999" actId="478"/>
          <ac:picMkLst>
            <pc:docMk/>
            <pc:sldMk cId="2974916125" sldId="417"/>
            <ac:picMk id="5" creationId="{39DD69A2-B6C8-6CBB-3AF1-2538935E55DB}"/>
          </ac:picMkLst>
        </pc:picChg>
        <pc:picChg chg="del">
          <ac:chgData name="Andrew Johnson" userId="f2060507c66e870c" providerId="LiveId" clId="{1B2E1DB1-6C09-4B73-814C-28400572F024}" dt="2024-02-28T09:52:21.883" v="10006" actId="478"/>
          <ac:picMkLst>
            <pc:docMk/>
            <pc:sldMk cId="2974916125" sldId="417"/>
            <ac:picMk id="6" creationId="{0DF07F54-31C5-6684-7DB3-EC106EFEB85A}"/>
          </ac:picMkLst>
        </pc:picChg>
        <pc:picChg chg="del">
          <ac:chgData name="Andrew Johnson" userId="f2060507c66e870c" providerId="LiveId" clId="{1B2E1DB1-6C09-4B73-814C-28400572F024}" dt="2024-02-28T09:52:22.625" v="10007" actId="478"/>
          <ac:picMkLst>
            <pc:docMk/>
            <pc:sldMk cId="2974916125" sldId="417"/>
            <ac:picMk id="7" creationId="{1E09AB84-9202-F77C-BAE4-45ED9D173212}"/>
          </ac:picMkLst>
        </pc:picChg>
        <pc:picChg chg="add mod">
          <ac:chgData name="Andrew Johnson" userId="f2060507c66e870c" providerId="LiveId" clId="{1B2E1DB1-6C09-4B73-814C-28400572F024}" dt="2024-02-28T09:52:19.308" v="10005" actId="14100"/>
          <ac:picMkLst>
            <pc:docMk/>
            <pc:sldMk cId="2974916125" sldId="417"/>
            <ac:picMk id="8" creationId="{E6863520-24E8-BB22-9A5C-51229E24EB17}"/>
          </ac:picMkLst>
        </pc:picChg>
        <pc:picChg chg="add mod">
          <ac:chgData name="Andrew Johnson" userId="f2060507c66e870c" providerId="LiveId" clId="{1B2E1DB1-6C09-4B73-814C-28400572F024}" dt="2024-02-28T09:55:03.767" v="10306" actId="14100"/>
          <ac:picMkLst>
            <pc:docMk/>
            <pc:sldMk cId="2974916125" sldId="417"/>
            <ac:picMk id="10" creationId="{C79726D7-D0FC-C62F-DA19-C9B9A16CC75C}"/>
          </ac:picMkLst>
        </pc:picChg>
      </pc:sldChg>
      <pc:sldChg chg="addSp delSp modSp add mod ord">
        <pc:chgData name="Andrew Johnson" userId="f2060507c66e870c" providerId="LiveId" clId="{1B2E1DB1-6C09-4B73-814C-28400572F024}" dt="2024-02-29T09:50:44.044" v="12106" actId="478"/>
        <pc:sldMkLst>
          <pc:docMk/>
          <pc:sldMk cId="2859045048" sldId="418"/>
        </pc:sldMkLst>
        <pc:spChg chg="del">
          <ac:chgData name="Andrew Johnson" userId="f2060507c66e870c" providerId="LiveId" clId="{1B2E1DB1-6C09-4B73-814C-28400572F024}" dt="2024-02-29T09:50:42.979" v="12105" actId="478"/>
          <ac:spMkLst>
            <pc:docMk/>
            <pc:sldMk cId="2859045048" sldId="418"/>
            <ac:spMk id="2" creationId="{51D9C608-8B4A-9F12-6813-8A4ACDDFC77F}"/>
          </ac:spMkLst>
        </pc:spChg>
        <pc:spChg chg="mod">
          <ac:chgData name="Andrew Johnson" userId="f2060507c66e870c" providerId="LiveId" clId="{1B2E1DB1-6C09-4B73-814C-28400572F024}" dt="2024-02-29T06:46:10.402" v="11598" actId="6549"/>
          <ac:spMkLst>
            <pc:docMk/>
            <pc:sldMk cId="2859045048" sldId="418"/>
            <ac:spMk id="3" creationId="{CB0F36D7-901C-CCE2-9587-58AB2AB5791A}"/>
          </ac:spMkLst>
        </pc:spChg>
        <pc:spChg chg="add del mod">
          <ac:chgData name="Andrew Johnson" userId="f2060507c66e870c" providerId="LiveId" clId="{1B2E1DB1-6C09-4B73-814C-28400572F024}" dt="2024-02-29T09:50:44.044" v="12106" actId="478"/>
          <ac:spMkLst>
            <pc:docMk/>
            <pc:sldMk cId="2859045048" sldId="418"/>
            <ac:spMk id="10" creationId="{C49AFB30-A581-B809-2851-8C6B7AF755E4}"/>
          </ac:spMkLst>
        </pc:spChg>
        <pc:picChg chg="add mod">
          <ac:chgData name="Andrew Johnson" userId="f2060507c66e870c" providerId="LiveId" clId="{1B2E1DB1-6C09-4B73-814C-28400572F024}" dt="2024-02-29T06:47:49.165" v="11606" actId="1076"/>
          <ac:picMkLst>
            <pc:docMk/>
            <pc:sldMk cId="2859045048" sldId="418"/>
            <ac:picMk id="5" creationId="{6A9C095B-12A8-960E-2F69-FF59A7A15253}"/>
          </ac:picMkLst>
        </pc:picChg>
        <pc:picChg chg="del">
          <ac:chgData name="Andrew Johnson" userId="f2060507c66e870c" providerId="LiveId" clId="{1B2E1DB1-6C09-4B73-814C-28400572F024}" dt="2024-02-29T06:46:07.578" v="11595" actId="478"/>
          <ac:picMkLst>
            <pc:docMk/>
            <pc:sldMk cId="2859045048" sldId="418"/>
            <ac:picMk id="6" creationId="{B67AE071-EB31-8D11-A02A-DE4F431516AB}"/>
          </ac:picMkLst>
        </pc:picChg>
        <pc:picChg chg="del">
          <ac:chgData name="Andrew Johnson" userId="f2060507c66e870c" providerId="LiveId" clId="{1B2E1DB1-6C09-4B73-814C-28400572F024}" dt="2024-02-29T06:46:08.329" v="11596" actId="478"/>
          <ac:picMkLst>
            <pc:docMk/>
            <pc:sldMk cId="2859045048" sldId="418"/>
            <ac:picMk id="7" creationId="{B012A83A-DB8C-F773-338F-5E0DA33986E3}"/>
          </ac:picMkLst>
        </pc:picChg>
        <pc:picChg chg="del">
          <ac:chgData name="Andrew Johnson" userId="f2060507c66e870c" providerId="LiveId" clId="{1B2E1DB1-6C09-4B73-814C-28400572F024}" dt="2024-02-29T06:46:08.983" v="11597" actId="478"/>
          <ac:picMkLst>
            <pc:docMk/>
            <pc:sldMk cId="2859045048" sldId="418"/>
            <ac:picMk id="8" creationId="{00118D56-41D4-EAFF-A420-939DC3F033AB}"/>
          </ac:picMkLst>
        </pc:picChg>
      </pc:sldChg>
      <pc:sldChg chg="modSp add mod">
        <pc:chgData name="Andrew Johnson" userId="f2060507c66e870c" providerId="LiveId" clId="{1B2E1DB1-6C09-4B73-814C-28400572F024}" dt="2024-02-29T10:11:23" v="12318" actId="15"/>
        <pc:sldMkLst>
          <pc:docMk/>
          <pc:sldMk cId="311264732" sldId="419"/>
        </pc:sldMkLst>
        <pc:spChg chg="mod">
          <ac:chgData name="Andrew Johnson" userId="f2060507c66e870c" providerId="LiveId" clId="{1B2E1DB1-6C09-4B73-814C-28400572F024}" dt="2024-02-29T10:11:23" v="12318" actId="15"/>
          <ac:spMkLst>
            <pc:docMk/>
            <pc:sldMk cId="311264732" sldId="419"/>
            <ac:spMk id="3" creationId="{CB0F36D7-901C-CCE2-9587-58AB2AB5791A}"/>
          </ac:spMkLst>
        </pc:spChg>
      </pc:sldChg>
      <pc:sldChg chg="addSp delSp modSp add mod">
        <pc:chgData name="Andrew Johnson" userId="f2060507c66e870c" providerId="LiveId" clId="{1B2E1DB1-6C09-4B73-814C-28400572F024}" dt="2024-02-29T09:47:12.774" v="12098" actId="478"/>
        <pc:sldMkLst>
          <pc:docMk/>
          <pc:sldMk cId="2250144059" sldId="420"/>
        </pc:sldMkLst>
        <pc:spChg chg="del">
          <ac:chgData name="Andrew Johnson" userId="f2060507c66e870c" providerId="LiveId" clId="{1B2E1DB1-6C09-4B73-814C-28400572F024}" dt="2024-02-29T09:47:11.628" v="12097" actId="478"/>
          <ac:spMkLst>
            <pc:docMk/>
            <pc:sldMk cId="2250144059" sldId="420"/>
            <ac:spMk id="2" creationId="{51D9C608-8B4A-9F12-6813-8A4ACDDFC77F}"/>
          </ac:spMkLst>
        </pc:spChg>
        <pc:spChg chg="add del mod">
          <ac:chgData name="Andrew Johnson" userId="f2060507c66e870c" providerId="LiveId" clId="{1B2E1DB1-6C09-4B73-814C-28400572F024}" dt="2024-02-29T09:47:12.774" v="12098" actId="478"/>
          <ac:spMkLst>
            <pc:docMk/>
            <pc:sldMk cId="2250144059" sldId="420"/>
            <ac:spMk id="4" creationId="{4D749B6F-3182-06A3-4793-9442CBFC4B72}"/>
          </ac:spMkLst>
        </pc:spChg>
        <pc:picChg chg="mod">
          <ac:chgData name="Andrew Johnson" userId="f2060507c66e870c" providerId="LiveId" clId="{1B2E1DB1-6C09-4B73-814C-28400572F024}" dt="2024-02-29T06:50:37.630" v="11652" actId="1076"/>
          <ac:picMkLst>
            <pc:docMk/>
            <pc:sldMk cId="2250144059" sldId="420"/>
            <ac:picMk id="9" creationId="{0D1EACFE-1BAC-F119-EE15-64FEC937DEE9}"/>
          </ac:picMkLst>
        </pc:picChg>
        <pc:picChg chg="mod">
          <ac:chgData name="Andrew Johnson" userId="f2060507c66e870c" providerId="LiveId" clId="{1B2E1DB1-6C09-4B73-814C-28400572F024}" dt="2024-02-29T06:50:31.690" v="11649" actId="1076"/>
          <ac:picMkLst>
            <pc:docMk/>
            <pc:sldMk cId="2250144059" sldId="420"/>
            <ac:picMk id="11" creationId="{0D448DD6-C742-C197-E502-F02100B30053}"/>
          </ac:picMkLst>
        </pc:picChg>
      </pc:sldChg>
      <pc:sldChg chg="addSp delSp modSp add mod">
        <pc:chgData name="Andrew Johnson" userId="f2060507c66e870c" providerId="LiveId" clId="{1B2E1DB1-6C09-4B73-814C-28400572F024}" dt="2024-02-29T09:47:09.116" v="12096" actId="478"/>
        <pc:sldMkLst>
          <pc:docMk/>
          <pc:sldMk cId="2832615415" sldId="421"/>
        </pc:sldMkLst>
        <pc:spChg chg="del">
          <ac:chgData name="Andrew Johnson" userId="f2060507c66e870c" providerId="LiveId" clId="{1B2E1DB1-6C09-4B73-814C-28400572F024}" dt="2024-02-29T09:47:07.983" v="12095" actId="478"/>
          <ac:spMkLst>
            <pc:docMk/>
            <pc:sldMk cId="2832615415" sldId="421"/>
            <ac:spMk id="2" creationId="{51D9C608-8B4A-9F12-6813-8A4ACDDFC77F}"/>
          </ac:spMkLst>
        </pc:spChg>
        <pc:spChg chg="add del mod">
          <ac:chgData name="Andrew Johnson" userId="f2060507c66e870c" providerId="LiveId" clId="{1B2E1DB1-6C09-4B73-814C-28400572F024}" dt="2024-02-29T09:47:09.116" v="12096" actId="478"/>
          <ac:spMkLst>
            <pc:docMk/>
            <pc:sldMk cId="2832615415" sldId="421"/>
            <ac:spMk id="4" creationId="{8375D942-B363-13E5-16B8-D52C22D36B26}"/>
          </ac:spMkLst>
        </pc:spChg>
        <pc:picChg chg="del">
          <ac:chgData name="Andrew Johnson" userId="f2060507c66e870c" providerId="LiveId" clId="{1B2E1DB1-6C09-4B73-814C-28400572F024}" dt="2024-02-29T06:49:50.835" v="11640" actId="478"/>
          <ac:picMkLst>
            <pc:docMk/>
            <pc:sldMk cId="2832615415" sldId="421"/>
            <ac:picMk id="9" creationId="{0D1EACFE-1BAC-F119-EE15-64FEC937DEE9}"/>
          </ac:picMkLst>
        </pc:picChg>
        <pc:picChg chg="mod">
          <ac:chgData name="Andrew Johnson" userId="f2060507c66e870c" providerId="LiveId" clId="{1B2E1DB1-6C09-4B73-814C-28400572F024}" dt="2024-02-29T06:50:23.748" v="11646" actId="1076"/>
          <ac:picMkLst>
            <pc:docMk/>
            <pc:sldMk cId="2832615415" sldId="421"/>
            <ac:picMk id="11" creationId="{0D448DD6-C742-C197-E502-F02100B30053}"/>
          </ac:picMkLst>
        </pc:picChg>
      </pc:sldChg>
      <pc:sldChg chg="addSp delSp modSp add mod">
        <pc:chgData name="Andrew Johnson" userId="f2060507c66e870c" providerId="LiveId" clId="{1B2E1DB1-6C09-4B73-814C-28400572F024}" dt="2024-02-29T10:18:46.901" v="12500" actId="207"/>
        <pc:sldMkLst>
          <pc:docMk/>
          <pc:sldMk cId="3849427541" sldId="422"/>
        </pc:sldMkLst>
        <pc:spChg chg="del">
          <ac:chgData name="Andrew Johnson" userId="f2060507c66e870c" providerId="LiveId" clId="{1B2E1DB1-6C09-4B73-814C-28400572F024}" dt="2024-02-29T06:53:04.567" v="11666" actId="478"/>
          <ac:spMkLst>
            <pc:docMk/>
            <pc:sldMk cId="3849427541" sldId="422"/>
            <ac:spMk id="3" creationId="{00000000-0000-0000-0000-000000000000}"/>
          </ac:spMkLst>
        </pc:spChg>
        <pc:spChg chg="mod">
          <ac:chgData name="Andrew Johnson" userId="f2060507c66e870c" providerId="LiveId" clId="{1B2E1DB1-6C09-4B73-814C-28400572F024}" dt="2024-02-29T10:18:46.901" v="12500" actId="207"/>
          <ac:spMkLst>
            <pc:docMk/>
            <pc:sldMk cId="3849427541" sldId="422"/>
            <ac:spMk id="4" creationId="{00000000-0000-0000-0000-000000000000}"/>
          </ac:spMkLst>
        </pc:spChg>
        <pc:spChg chg="add del mod">
          <ac:chgData name="Andrew Johnson" userId="f2060507c66e870c" providerId="LiveId" clId="{1B2E1DB1-6C09-4B73-814C-28400572F024}" dt="2024-02-29T06:53:06.540" v="11667" actId="478"/>
          <ac:spMkLst>
            <pc:docMk/>
            <pc:sldMk cId="3849427541" sldId="422"/>
            <ac:spMk id="7" creationId="{6B86E3D1-9F42-B9FA-9054-F96C4ABA31C4}"/>
          </ac:spMkLst>
        </pc:spChg>
      </pc:sldChg>
      <pc:sldChg chg="add del">
        <pc:chgData name="Andrew Johnson" userId="f2060507c66e870c" providerId="LiveId" clId="{1B2E1DB1-6C09-4B73-814C-28400572F024}" dt="2024-02-29T08:12:30.461" v="11934" actId="47"/>
        <pc:sldMkLst>
          <pc:docMk/>
          <pc:sldMk cId="402224286" sldId="423"/>
        </pc:sldMkLst>
      </pc:sldChg>
      <pc:sldChg chg="modSp add mod">
        <pc:chgData name="Andrew Johnson" userId="f2060507c66e870c" providerId="LiveId" clId="{1B2E1DB1-6C09-4B73-814C-28400572F024}" dt="2024-02-29T11:04:58.010" v="14280" actId="20577"/>
        <pc:sldMkLst>
          <pc:docMk/>
          <pc:sldMk cId="2223009015" sldId="424"/>
        </pc:sldMkLst>
        <pc:spChg chg="mod">
          <ac:chgData name="Andrew Johnson" userId="f2060507c66e870c" providerId="LiveId" clId="{1B2E1DB1-6C09-4B73-814C-28400572F024}" dt="2024-02-29T11:04:58.010" v="14280" actId="20577"/>
          <ac:spMkLst>
            <pc:docMk/>
            <pc:sldMk cId="2223009015" sldId="424"/>
            <ac:spMk id="3" creationId="{CB0F36D7-901C-CCE2-9587-58AB2AB5791A}"/>
          </ac:spMkLst>
        </pc:spChg>
      </pc:sldChg>
      <pc:sldChg chg="modSp add mod">
        <pc:chgData name="Andrew Johnson" userId="f2060507c66e870c" providerId="LiveId" clId="{1B2E1DB1-6C09-4B73-814C-28400572F024}" dt="2024-02-29T11:19:19.118" v="14405" actId="27636"/>
        <pc:sldMkLst>
          <pc:docMk/>
          <pc:sldMk cId="626669874" sldId="425"/>
        </pc:sldMkLst>
        <pc:spChg chg="mod">
          <ac:chgData name="Andrew Johnson" userId="f2060507c66e870c" providerId="LiveId" clId="{1B2E1DB1-6C09-4B73-814C-28400572F024}" dt="2024-02-29T11:19:19.118" v="14405" actId="27636"/>
          <ac:spMkLst>
            <pc:docMk/>
            <pc:sldMk cId="626669874" sldId="425"/>
            <ac:spMk id="4" creationId="{D9DDC156-BCAD-3E55-D38B-806366BA90C6}"/>
          </ac:spMkLst>
        </pc:spChg>
      </pc:sldChg>
      <pc:sldChg chg="modSp add mod">
        <pc:chgData name="Andrew Johnson" userId="f2060507c66e870c" providerId="LiveId" clId="{1B2E1DB1-6C09-4B73-814C-28400572F024}" dt="2024-02-29T07:17:26.649" v="11840" actId="20577"/>
        <pc:sldMkLst>
          <pc:docMk/>
          <pc:sldMk cId="1762340439" sldId="426"/>
        </pc:sldMkLst>
        <pc:spChg chg="mod">
          <ac:chgData name="Andrew Johnson" userId="f2060507c66e870c" providerId="LiveId" clId="{1B2E1DB1-6C09-4B73-814C-28400572F024}" dt="2024-02-29T07:17:26.649" v="11840" actId="20577"/>
          <ac:spMkLst>
            <pc:docMk/>
            <pc:sldMk cId="1762340439" sldId="426"/>
            <ac:spMk id="3" creationId="{CB0F36D7-901C-CCE2-9587-58AB2AB5791A}"/>
          </ac:spMkLst>
        </pc:spChg>
      </pc:sldChg>
      <pc:sldChg chg="addSp delSp modSp add mod ord">
        <pc:chgData name="Andrew Johnson" userId="f2060507c66e870c" providerId="LiveId" clId="{1B2E1DB1-6C09-4B73-814C-28400572F024}" dt="2024-02-29T10:49:32.946" v="13037" actId="6549"/>
        <pc:sldMkLst>
          <pc:docMk/>
          <pc:sldMk cId="2394048097" sldId="427"/>
        </pc:sldMkLst>
        <pc:spChg chg="del">
          <ac:chgData name="Andrew Johnson" userId="f2060507c66e870c" providerId="LiveId" clId="{1B2E1DB1-6C09-4B73-814C-28400572F024}" dt="2024-02-29T10:45:31.874" v="12966" actId="478"/>
          <ac:spMkLst>
            <pc:docMk/>
            <pc:sldMk cId="2394048097" sldId="427"/>
            <ac:spMk id="2" creationId="{00000000-0000-0000-0000-000000000000}"/>
          </ac:spMkLst>
        </pc:spChg>
        <pc:spChg chg="del mod">
          <ac:chgData name="Andrew Johnson" userId="f2060507c66e870c" providerId="LiveId" clId="{1B2E1DB1-6C09-4B73-814C-28400572F024}" dt="2024-02-29T10:45:38.009" v="12970" actId="478"/>
          <ac:spMkLst>
            <pc:docMk/>
            <pc:sldMk cId="2394048097" sldId="427"/>
            <ac:spMk id="3" creationId="{00000000-0000-0000-0000-000000000000}"/>
          </ac:spMkLst>
        </pc:spChg>
        <pc:spChg chg="add del mod">
          <ac:chgData name="Andrew Johnson" userId="f2060507c66e870c" providerId="LiveId" clId="{1B2E1DB1-6C09-4B73-814C-28400572F024}" dt="2024-02-29T10:45:33.661" v="12967" actId="478"/>
          <ac:spMkLst>
            <pc:docMk/>
            <pc:sldMk cId="2394048097" sldId="427"/>
            <ac:spMk id="6" creationId="{4BD9630C-0D59-F545-CB6A-266161DF3978}"/>
          </ac:spMkLst>
        </pc:spChg>
        <pc:spChg chg="add mod">
          <ac:chgData name="Andrew Johnson" userId="f2060507c66e870c" providerId="LiveId" clId="{1B2E1DB1-6C09-4B73-814C-28400572F024}" dt="2024-02-29T10:49:32.946" v="13037" actId="6549"/>
          <ac:spMkLst>
            <pc:docMk/>
            <pc:sldMk cId="2394048097" sldId="427"/>
            <ac:spMk id="7" creationId="{F84A2D20-850A-B85E-2F96-1B644247D77C}"/>
          </ac:spMkLst>
        </pc:spChg>
        <pc:spChg chg="add mod">
          <ac:chgData name="Andrew Johnson" userId="f2060507c66e870c" providerId="LiveId" clId="{1B2E1DB1-6C09-4B73-814C-28400572F024}" dt="2024-02-29T10:47:58.889" v="13008" actId="14100"/>
          <ac:spMkLst>
            <pc:docMk/>
            <pc:sldMk cId="2394048097" sldId="427"/>
            <ac:spMk id="8" creationId="{00BDF0F0-1C66-2C50-E0AE-90071AF3AECF}"/>
          </ac:spMkLst>
        </pc:spChg>
        <pc:picChg chg="del">
          <ac:chgData name="Andrew Johnson" userId="f2060507c66e870c" providerId="LiveId" clId="{1B2E1DB1-6C09-4B73-814C-28400572F024}" dt="2024-02-29T10:45:35.170" v="12968" actId="478"/>
          <ac:picMkLst>
            <pc:docMk/>
            <pc:sldMk cId="2394048097" sldId="427"/>
            <ac:picMk id="4" creationId="{CC26A048-A4F5-CB8B-35EC-D7582008ACEF}"/>
          </ac:picMkLst>
        </pc:picChg>
      </pc:sldChg>
      <pc:sldChg chg="modSp add mod">
        <pc:chgData name="Andrew Johnson" userId="f2060507c66e870c" providerId="LiveId" clId="{1B2E1DB1-6C09-4B73-814C-28400572F024}" dt="2024-02-29T11:02:32.576" v="14031" actId="14100"/>
        <pc:sldMkLst>
          <pc:docMk/>
          <pc:sldMk cId="3364854363" sldId="428"/>
        </pc:sldMkLst>
        <pc:spChg chg="mod">
          <ac:chgData name="Andrew Johnson" userId="f2060507c66e870c" providerId="LiveId" clId="{1B2E1DB1-6C09-4B73-814C-28400572F024}" dt="2024-02-29T11:02:32.576" v="14031" actId="14100"/>
          <ac:spMkLst>
            <pc:docMk/>
            <pc:sldMk cId="3364854363" sldId="428"/>
            <ac:spMk id="3" creationId="{CB0F36D7-901C-CCE2-9587-58AB2AB5791A}"/>
          </ac:spMkLst>
        </pc:spChg>
      </pc:sldChg>
      <pc:sldMasterChg chg="delSldLayout">
        <pc:chgData name="Andrew Johnson" userId="f2060507c66e870c" providerId="LiveId" clId="{1B2E1DB1-6C09-4B73-814C-28400572F024}" dt="2024-02-29T08:12:30.461" v="11934" actId="47"/>
        <pc:sldMasterMkLst>
          <pc:docMk/>
          <pc:sldMasterMk cId="2460954070" sldId="2147483660"/>
        </pc:sldMasterMkLst>
        <pc:sldLayoutChg chg="del">
          <pc:chgData name="Andrew Johnson" userId="f2060507c66e870c" providerId="LiveId" clId="{1B2E1DB1-6C09-4B73-814C-28400572F024}" dt="2024-02-29T08:12:30.461" v="11934" actId="47"/>
          <pc:sldLayoutMkLst>
            <pc:docMk/>
            <pc:sldMasterMk cId="2460954070" sldId="2147483660"/>
            <pc:sldLayoutMk cId="2977693929" sldId="2147483677"/>
          </pc:sldLayoutMkLst>
        </pc:sldLayoutChg>
        <pc:sldLayoutChg chg="del">
          <pc:chgData name="Andrew Johnson" userId="f2060507c66e870c" providerId="LiveId" clId="{1B2E1DB1-6C09-4B73-814C-28400572F024}" dt="2024-02-29T08:12:30.461" v="11934" actId="47"/>
          <pc:sldLayoutMkLst>
            <pc:docMk/>
            <pc:sldMasterMk cId="2460954070" sldId="2147483660"/>
            <pc:sldLayoutMk cId="3881609023" sldId="2147483678"/>
          </pc:sldLayoutMkLst>
        </pc:sldLayoutChg>
        <pc:sldLayoutChg chg="del">
          <pc:chgData name="Andrew Johnson" userId="f2060507c66e870c" providerId="LiveId" clId="{1B2E1DB1-6C09-4B73-814C-28400572F024}" dt="2024-02-26T22:36:11.118" v="2143" actId="47"/>
          <pc:sldLayoutMkLst>
            <pc:docMk/>
            <pc:sldMasterMk cId="2460954070" sldId="2147483660"/>
            <pc:sldLayoutMk cId="1551827303" sldId="214748367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8D5CB2-54E5-4FFB-8466-6147878C278C}" type="datetimeFigureOut">
              <a:rPr lang="en-NZ" smtClean="0"/>
              <a:t>29/02/2024</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4778A-049F-4183-A998-A593BEEDCEC9}" type="slidenum">
              <a:rPr lang="en-NZ" smtClean="0"/>
              <a:t>‹#›</a:t>
            </a:fld>
            <a:endParaRPr lang="en-NZ"/>
          </a:p>
        </p:txBody>
      </p:sp>
    </p:spTree>
    <p:extLst>
      <p:ext uri="{BB962C8B-B14F-4D97-AF65-F5344CB8AC3E}">
        <p14:creationId xmlns:p14="http://schemas.microsoft.com/office/powerpoint/2010/main" val="1187942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thoughts</a:t>
            </a:r>
          </a:p>
          <a:p>
            <a:pPr lvl="1"/>
            <a:r>
              <a:rPr lang="en-US" dirty="0"/>
              <a:t>Difficult introducing anything new! </a:t>
            </a:r>
          </a:p>
          <a:p>
            <a:pPr lvl="1"/>
            <a:r>
              <a:rPr lang="en-US" dirty="0"/>
              <a:t>Outline clear goals early on – makes it an easy sell of final product to colleagues, correspondence with developer is with a non medical, non computer programmer – considered language and explanation</a:t>
            </a:r>
          </a:p>
          <a:p>
            <a:pPr lvl="1"/>
            <a:r>
              <a:rPr lang="en-US" dirty="0"/>
              <a:t>Grateful that it looks similar to the prior product, and the user interface is the same as a current product.</a:t>
            </a:r>
          </a:p>
          <a:p>
            <a:pPr lvl="1"/>
            <a:r>
              <a:rPr lang="en-US" dirty="0"/>
              <a:t>Health New Zealand - ?Easily reproduceable at other sites</a:t>
            </a:r>
          </a:p>
          <a:p>
            <a:pPr lvl="1">
              <a:buFont typeface="Calibri" panose="020F0502020204030204" pitchFamily="34" charset="0"/>
              <a:buChar char="×"/>
            </a:pPr>
            <a:r>
              <a:rPr lang="en-US" dirty="0"/>
              <a:t>Still potential for missing / incorrectly filled in data</a:t>
            </a:r>
          </a:p>
          <a:p>
            <a:pPr lvl="1">
              <a:buFont typeface="Calibri" panose="020F0502020204030204" pitchFamily="34" charset="0"/>
              <a:buChar char="×"/>
            </a:pPr>
            <a:r>
              <a:rPr lang="en-US" dirty="0"/>
              <a:t>Cost incurred – hopefully if others adopt base product is already produced</a:t>
            </a:r>
          </a:p>
          <a:p>
            <a:pPr lvl="1"/>
            <a:r>
              <a:rPr lang="en-US" dirty="0"/>
              <a:t>Reduce Clinical Prescribing errors, automated checks/ legibility issues</a:t>
            </a:r>
          </a:p>
          <a:p>
            <a:pPr lvl="1"/>
            <a:r>
              <a:rPr lang="en-US" dirty="0"/>
              <a:t>Clinical decision support – real time alerts, reminders, guidelines</a:t>
            </a:r>
          </a:p>
          <a:p>
            <a:pPr lvl="1"/>
            <a:r>
              <a:rPr lang="en-US" dirty="0"/>
              <a:t>?more efficient work flow – </a:t>
            </a:r>
            <a:r>
              <a:rPr lang="en-US" dirty="0" err="1"/>
              <a:t>ie</a:t>
            </a:r>
            <a:r>
              <a:rPr lang="en-US" dirty="0"/>
              <a:t> more time with patient in DU room, Cat 1 info can be pulled through</a:t>
            </a:r>
          </a:p>
          <a:p>
            <a:pPr lvl="1"/>
            <a:r>
              <a:rPr lang="en-US" dirty="0"/>
              <a:t>Space saving – less stacks of paper around/ environmental benefits aim – paperless?</a:t>
            </a:r>
          </a:p>
          <a:p>
            <a:endParaRPr lang="en-NZ" dirty="0"/>
          </a:p>
        </p:txBody>
      </p:sp>
      <p:sp>
        <p:nvSpPr>
          <p:cNvPr id="4" name="Slide Number Placeholder 3"/>
          <p:cNvSpPr>
            <a:spLocks noGrp="1"/>
          </p:cNvSpPr>
          <p:nvPr>
            <p:ph type="sldNum" sz="quarter" idx="5"/>
          </p:nvPr>
        </p:nvSpPr>
        <p:spPr/>
        <p:txBody>
          <a:bodyPr/>
          <a:lstStyle/>
          <a:p>
            <a:fld id="{9BC4778A-049F-4183-A998-A593BEEDCEC9}" type="slidenum">
              <a:rPr lang="en-NZ" smtClean="0"/>
              <a:t>26</a:t>
            </a:fld>
            <a:endParaRPr lang="en-NZ"/>
          </a:p>
        </p:txBody>
      </p:sp>
    </p:spTree>
    <p:extLst>
      <p:ext uri="{BB962C8B-B14F-4D97-AF65-F5344CB8AC3E}">
        <p14:creationId xmlns:p14="http://schemas.microsoft.com/office/powerpoint/2010/main" val="1594216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Brief Case details re trigger for current PDH forms.</a:t>
            </a:r>
          </a:p>
          <a:p>
            <a:pPr algn="l"/>
            <a:r>
              <a:rPr lang="en-US" b="0" i="0" dirty="0">
                <a:solidFill>
                  <a:srgbClr val="000000"/>
                </a:solidFill>
                <a:effectLst/>
                <a:latin typeface="Times New Roman" panose="02020603050405020304" pitchFamily="18" charset="0"/>
              </a:rPr>
              <a:t>A complaint was received from patient and family regards her care in the hospital. This related to the insertion of her epidural and the time it took for a clear plan to be made regards her management. Like all complaints there were multiple issues involved.</a:t>
            </a:r>
          </a:p>
          <a:p>
            <a:pPr algn="l"/>
            <a:r>
              <a:rPr lang="en-US" b="0" i="0" dirty="0">
                <a:solidFill>
                  <a:srgbClr val="000000"/>
                </a:solidFill>
                <a:effectLst/>
                <a:latin typeface="Times New Roman" panose="02020603050405020304" pitchFamily="18" charset="0"/>
              </a:rPr>
              <a:t>Epidural sited in 2018.</a:t>
            </a:r>
          </a:p>
          <a:p>
            <a:pPr algn="l"/>
            <a:r>
              <a:rPr lang="en-US" b="0" i="0" dirty="0">
                <a:solidFill>
                  <a:srgbClr val="000000"/>
                </a:solidFill>
                <a:effectLst/>
                <a:latin typeface="Times New Roman" panose="02020603050405020304" pitchFamily="18" charset="0"/>
              </a:rPr>
              <a:t>There were multiple attempts at an epidural totaling 7 between the RMO and SMO.</a:t>
            </a:r>
          </a:p>
          <a:p>
            <a:pPr algn="l"/>
            <a:r>
              <a:rPr lang="en-US" b="0" i="0" dirty="0">
                <a:solidFill>
                  <a:srgbClr val="000000"/>
                </a:solidFill>
                <a:effectLst/>
                <a:latin typeface="Times New Roman" panose="02020603050405020304" pitchFamily="18" charset="0"/>
              </a:rPr>
              <a:t>1. The patient was reviewed the day following her delivery. She had a headache thought to be due to a Dural tap and discussed all the treatment options with the </a:t>
            </a:r>
            <a:r>
              <a:rPr lang="en-US" b="0" i="0" dirty="0" err="1">
                <a:solidFill>
                  <a:srgbClr val="000000"/>
                </a:solidFill>
                <a:effectLst/>
                <a:latin typeface="Times New Roman" panose="02020603050405020304" pitchFamily="18" charset="0"/>
              </a:rPr>
              <a:t>anaesthetist</a:t>
            </a:r>
            <a:r>
              <a:rPr lang="en-US" b="0" i="0" dirty="0">
                <a:solidFill>
                  <a:srgbClr val="000000"/>
                </a:solidFill>
                <a:effectLst/>
                <a:latin typeface="Times New Roman" panose="02020603050405020304" pitchFamily="18" charset="0"/>
              </a:rPr>
              <a:t>.</a:t>
            </a:r>
          </a:p>
          <a:p>
            <a:pPr algn="l"/>
            <a:r>
              <a:rPr lang="en-US" b="0" i="0" dirty="0">
                <a:solidFill>
                  <a:srgbClr val="000000"/>
                </a:solidFill>
                <a:effectLst/>
                <a:latin typeface="Times New Roman" panose="02020603050405020304" pitchFamily="18" charset="0"/>
              </a:rPr>
              <a:t>the plan was for the patient to decide if she wanted a patch.</a:t>
            </a:r>
          </a:p>
          <a:p>
            <a:pPr algn="l"/>
            <a:r>
              <a:rPr lang="en-US" b="0" i="0" dirty="0">
                <a:solidFill>
                  <a:srgbClr val="000000"/>
                </a:solidFill>
                <a:effectLst/>
                <a:latin typeface="Times New Roman" panose="02020603050405020304" pitchFamily="18" charset="0"/>
              </a:rPr>
              <a:t>o No booking for a blood patch was done.</a:t>
            </a:r>
          </a:p>
          <a:p>
            <a:pPr algn="l"/>
            <a:r>
              <a:rPr lang="en-US" b="0" i="0" dirty="0">
                <a:solidFill>
                  <a:srgbClr val="000000"/>
                </a:solidFill>
                <a:effectLst/>
                <a:latin typeface="Times New Roman" panose="02020603050405020304" pitchFamily="18" charset="0"/>
              </a:rPr>
              <a:t>2. later that day there was a confusion in the notes "confused re: patch or not." the pain was now documented as neck pain and the thought moved away from post dural headache and towards a musculoskeletal pain.</a:t>
            </a:r>
          </a:p>
          <a:p>
            <a:pPr algn="l"/>
            <a:r>
              <a:rPr lang="en-US" b="0" i="0" dirty="0">
                <a:solidFill>
                  <a:srgbClr val="000000"/>
                </a:solidFill>
                <a:effectLst/>
                <a:latin typeface="Times New Roman" panose="02020603050405020304" pitchFamily="18" charset="0"/>
              </a:rPr>
              <a:t>3. There was no communication to patient that her blood patch procedure had been cancelled</a:t>
            </a:r>
          </a:p>
          <a:p>
            <a:pPr algn="l"/>
            <a:r>
              <a:rPr lang="en-US" b="0" i="0" dirty="0">
                <a:solidFill>
                  <a:srgbClr val="000000"/>
                </a:solidFill>
                <a:effectLst/>
                <a:latin typeface="Times New Roman" panose="02020603050405020304" pitchFamily="18" charset="0"/>
              </a:rPr>
              <a:t>4. There was a lack of communication within the pain and on call teams regarding her management - the consequence of which being that it would be a further 4 days and multiple reviews from various specialties before they returned to the original diagnosis and a patch was performed with good effect.</a:t>
            </a:r>
          </a:p>
          <a:p>
            <a:pPr algn="l"/>
            <a:r>
              <a:rPr lang="en-US" b="0" i="0" dirty="0">
                <a:solidFill>
                  <a:srgbClr val="000000"/>
                </a:solidFill>
                <a:effectLst/>
                <a:latin typeface="Times New Roman" panose="02020603050405020304" pitchFamily="18" charset="0"/>
              </a:rPr>
              <a:t>5. Day 4 a CT scan was performed looking for a cause of the headache.</a:t>
            </a:r>
          </a:p>
          <a:p>
            <a:pPr algn="l"/>
            <a:r>
              <a:rPr lang="en-US" b="0" i="0" dirty="0">
                <a:solidFill>
                  <a:srgbClr val="000000"/>
                </a:solidFill>
                <a:effectLst/>
                <a:latin typeface="Times New Roman" panose="02020603050405020304" pitchFamily="18" charset="0"/>
              </a:rPr>
              <a:t>Patient was overwhelmed by the information that was given to her regarding the management of PDPH.</a:t>
            </a:r>
          </a:p>
          <a:p>
            <a:pPr algn="l"/>
            <a:r>
              <a:rPr lang="en-US" b="0" i="0" dirty="0">
                <a:solidFill>
                  <a:srgbClr val="000000"/>
                </a:solidFill>
                <a:effectLst/>
                <a:latin typeface="Times New Roman" panose="02020603050405020304" pitchFamily="18" charset="0"/>
              </a:rPr>
              <a:t>The basis for reviewing the form was</a:t>
            </a:r>
          </a:p>
          <a:p>
            <a:pPr algn="l"/>
            <a:r>
              <a:rPr lang="en-US" b="0" i="0" dirty="0">
                <a:solidFill>
                  <a:srgbClr val="000000"/>
                </a:solidFill>
                <a:effectLst/>
                <a:latin typeface="Times New Roman" panose="02020603050405020304" pitchFamily="18" charset="0"/>
              </a:rPr>
              <a:t>1) There was no single point of documentation regards her management</a:t>
            </a:r>
          </a:p>
          <a:p>
            <a:pPr algn="l"/>
            <a:r>
              <a:rPr lang="en-US" b="0" i="0" dirty="0">
                <a:solidFill>
                  <a:srgbClr val="000000"/>
                </a:solidFill>
                <a:effectLst/>
                <a:latin typeface="Times New Roman" panose="02020603050405020304" pitchFamily="18" charset="0"/>
              </a:rPr>
              <a:t>2) There was nothing to indicate to ward staff that the patient was on a PDPH pathway.</a:t>
            </a:r>
          </a:p>
          <a:p>
            <a:pPr algn="l"/>
            <a:r>
              <a:rPr lang="en-US" b="0" i="0" dirty="0">
                <a:solidFill>
                  <a:srgbClr val="000000"/>
                </a:solidFill>
                <a:effectLst/>
                <a:latin typeface="Times New Roman" panose="02020603050405020304" pitchFamily="18" charset="0"/>
              </a:rPr>
              <a:t>3) “The Anaesthetic Department is developing a new PDPH follow-up form. The concept now is a follow up form that has more detail in it for every entry and more importantly, it will form a document within the patient’s notes that will indicate that she is on the PDPH pathway “</a:t>
            </a:r>
          </a:p>
          <a:p>
            <a:endParaRPr lang="en-NZ" dirty="0"/>
          </a:p>
        </p:txBody>
      </p:sp>
      <p:sp>
        <p:nvSpPr>
          <p:cNvPr id="4" name="Slide Number Placeholder 3"/>
          <p:cNvSpPr>
            <a:spLocks noGrp="1"/>
          </p:cNvSpPr>
          <p:nvPr>
            <p:ph type="sldNum" sz="quarter" idx="5"/>
          </p:nvPr>
        </p:nvSpPr>
        <p:spPr/>
        <p:txBody>
          <a:bodyPr/>
          <a:lstStyle/>
          <a:p>
            <a:fld id="{9BC4778A-049F-4183-A998-A593BEEDCEC9}" type="slidenum">
              <a:rPr lang="en-NZ" smtClean="0"/>
              <a:t>28</a:t>
            </a:fld>
            <a:endParaRPr lang="en-NZ"/>
          </a:p>
        </p:txBody>
      </p:sp>
    </p:spTree>
    <p:extLst>
      <p:ext uri="{BB962C8B-B14F-4D97-AF65-F5344CB8AC3E}">
        <p14:creationId xmlns:p14="http://schemas.microsoft.com/office/powerpoint/2010/main" val="3463701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Brief Case details re trigger for current PDH forms.</a:t>
            </a:r>
          </a:p>
          <a:p>
            <a:pPr algn="l"/>
            <a:r>
              <a:rPr lang="en-US" b="0" i="0" dirty="0">
                <a:solidFill>
                  <a:srgbClr val="000000"/>
                </a:solidFill>
                <a:effectLst/>
                <a:latin typeface="Times New Roman" panose="02020603050405020304" pitchFamily="18" charset="0"/>
              </a:rPr>
              <a:t>A complaint was received from patient and family regards her care in the hospital. This related to the insertion of her epidural and the time it took for a clear plan to be made regards her management. Like all complaints there were multiple issues involved.</a:t>
            </a:r>
          </a:p>
          <a:p>
            <a:pPr algn="l"/>
            <a:r>
              <a:rPr lang="en-US" b="0" i="0" dirty="0">
                <a:solidFill>
                  <a:srgbClr val="000000"/>
                </a:solidFill>
                <a:effectLst/>
                <a:latin typeface="Times New Roman" panose="02020603050405020304" pitchFamily="18" charset="0"/>
              </a:rPr>
              <a:t>Epidural sited in 2018.</a:t>
            </a:r>
          </a:p>
          <a:p>
            <a:pPr algn="l"/>
            <a:r>
              <a:rPr lang="en-US" b="0" i="0" dirty="0">
                <a:solidFill>
                  <a:srgbClr val="000000"/>
                </a:solidFill>
                <a:effectLst/>
                <a:latin typeface="Times New Roman" panose="02020603050405020304" pitchFamily="18" charset="0"/>
              </a:rPr>
              <a:t>There were multiple attempts at an epidural totaling 7 between the RMO and SMO.</a:t>
            </a:r>
          </a:p>
          <a:p>
            <a:pPr algn="l"/>
            <a:r>
              <a:rPr lang="en-US" b="0" i="0" dirty="0">
                <a:solidFill>
                  <a:srgbClr val="000000"/>
                </a:solidFill>
                <a:effectLst/>
                <a:latin typeface="Times New Roman" panose="02020603050405020304" pitchFamily="18" charset="0"/>
              </a:rPr>
              <a:t>1. The patient was reviewed the day following her delivery. She had a headache thought to be due to a Dural tap and discussed all the treatment options with the </a:t>
            </a:r>
            <a:r>
              <a:rPr lang="en-US" b="0" i="0" dirty="0" err="1">
                <a:solidFill>
                  <a:srgbClr val="000000"/>
                </a:solidFill>
                <a:effectLst/>
                <a:latin typeface="Times New Roman" panose="02020603050405020304" pitchFamily="18" charset="0"/>
              </a:rPr>
              <a:t>anaesthetist</a:t>
            </a:r>
            <a:r>
              <a:rPr lang="en-US" b="0" i="0" dirty="0">
                <a:solidFill>
                  <a:srgbClr val="000000"/>
                </a:solidFill>
                <a:effectLst/>
                <a:latin typeface="Times New Roman" panose="02020603050405020304" pitchFamily="18" charset="0"/>
              </a:rPr>
              <a:t>.</a:t>
            </a:r>
          </a:p>
          <a:p>
            <a:pPr algn="l"/>
            <a:r>
              <a:rPr lang="en-US" b="0" i="0" dirty="0">
                <a:solidFill>
                  <a:srgbClr val="000000"/>
                </a:solidFill>
                <a:effectLst/>
                <a:latin typeface="Times New Roman" panose="02020603050405020304" pitchFamily="18" charset="0"/>
              </a:rPr>
              <a:t>the plan was for the patient to decide if she wanted a patch.</a:t>
            </a:r>
          </a:p>
          <a:p>
            <a:pPr algn="l"/>
            <a:r>
              <a:rPr lang="en-US" b="0" i="0" dirty="0">
                <a:solidFill>
                  <a:srgbClr val="000000"/>
                </a:solidFill>
                <a:effectLst/>
                <a:latin typeface="Times New Roman" panose="02020603050405020304" pitchFamily="18" charset="0"/>
              </a:rPr>
              <a:t>o No booking for a blood patch was done.</a:t>
            </a:r>
          </a:p>
          <a:p>
            <a:pPr algn="l"/>
            <a:r>
              <a:rPr lang="en-US" b="0" i="0" dirty="0">
                <a:solidFill>
                  <a:srgbClr val="000000"/>
                </a:solidFill>
                <a:effectLst/>
                <a:latin typeface="Times New Roman" panose="02020603050405020304" pitchFamily="18" charset="0"/>
              </a:rPr>
              <a:t>2. later that day there was a confusion in the notes "confused re: patch or not." the pain was now documented as neck pain and the thought moved away from post dural headache and towards a musculoskeletal pain.</a:t>
            </a:r>
          </a:p>
          <a:p>
            <a:pPr algn="l"/>
            <a:r>
              <a:rPr lang="en-US" b="0" i="0" dirty="0">
                <a:solidFill>
                  <a:srgbClr val="000000"/>
                </a:solidFill>
                <a:effectLst/>
                <a:latin typeface="Times New Roman" panose="02020603050405020304" pitchFamily="18" charset="0"/>
              </a:rPr>
              <a:t>3. There was no communication to patient that her blood patch procedure had been cancelled</a:t>
            </a:r>
          </a:p>
          <a:p>
            <a:pPr algn="l"/>
            <a:r>
              <a:rPr lang="en-US" b="0" i="0" dirty="0">
                <a:solidFill>
                  <a:srgbClr val="000000"/>
                </a:solidFill>
                <a:effectLst/>
                <a:latin typeface="Times New Roman" panose="02020603050405020304" pitchFamily="18" charset="0"/>
              </a:rPr>
              <a:t>4. There was a lack of communication within the pain and on call teams regarding her management - the consequence of which being that it would be a further 4 days and multiple reviews from various specialties before they returned to the original diagnosis and a patch was performed with good effect.</a:t>
            </a:r>
          </a:p>
          <a:p>
            <a:pPr algn="l"/>
            <a:r>
              <a:rPr lang="en-US" b="0" i="0" dirty="0">
                <a:solidFill>
                  <a:srgbClr val="000000"/>
                </a:solidFill>
                <a:effectLst/>
                <a:latin typeface="Times New Roman" panose="02020603050405020304" pitchFamily="18" charset="0"/>
              </a:rPr>
              <a:t>5. Day 4 a CT scan was performed looking for a cause of the headache.</a:t>
            </a:r>
          </a:p>
          <a:p>
            <a:pPr algn="l"/>
            <a:r>
              <a:rPr lang="en-US" b="0" i="0" dirty="0">
                <a:solidFill>
                  <a:srgbClr val="000000"/>
                </a:solidFill>
                <a:effectLst/>
                <a:latin typeface="Times New Roman" panose="02020603050405020304" pitchFamily="18" charset="0"/>
              </a:rPr>
              <a:t>Patient was overwhelmed by the information that was given to her regarding the management of PDPH.</a:t>
            </a:r>
          </a:p>
          <a:p>
            <a:pPr algn="l"/>
            <a:r>
              <a:rPr lang="en-US" b="0" i="0" dirty="0">
                <a:solidFill>
                  <a:srgbClr val="000000"/>
                </a:solidFill>
                <a:effectLst/>
                <a:latin typeface="Times New Roman" panose="02020603050405020304" pitchFamily="18" charset="0"/>
              </a:rPr>
              <a:t>The basis for reviewing the form was</a:t>
            </a:r>
          </a:p>
          <a:p>
            <a:pPr algn="l"/>
            <a:r>
              <a:rPr lang="en-US" b="0" i="0" dirty="0">
                <a:solidFill>
                  <a:srgbClr val="000000"/>
                </a:solidFill>
                <a:effectLst/>
                <a:latin typeface="Times New Roman" panose="02020603050405020304" pitchFamily="18" charset="0"/>
              </a:rPr>
              <a:t>1) There was no single point of documentation regards her management</a:t>
            </a:r>
          </a:p>
          <a:p>
            <a:pPr algn="l"/>
            <a:r>
              <a:rPr lang="en-US" b="0" i="0" dirty="0">
                <a:solidFill>
                  <a:srgbClr val="000000"/>
                </a:solidFill>
                <a:effectLst/>
                <a:latin typeface="Times New Roman" panose="02020603050405020304" pitchFamily="18" charset="0"/>
              </a:rPr>
              <a:t>2) There was nothing to indicate to ward staff that the patient was on a PDPH pathway.</a:t>
            </a:r>
          </a:p>
          <a:p>
            <a:pPr algn="l"/>
            <a:r>
              <a:rPr lang="en-US" b="0" i="0" dirty="0">
                <a:solidFill>
                  <a:srgbClr val="000000"/>
                </a:solidFill>
                <a:effectLst/>
                <a:latin typeface="Times New Roman" panose="02020603050405020304" pitchFamily="18" charset="0"/>
              </a:rPr>
              <a:t>3) “The Anaesthetic Department is developing a new PDPH follow-up form. The concept now is a follow up form that has more detail in it for every entry and more importantly, it will form a document within the patient’s notes that will indicate that she is on the PDPH pathway “</a:t>
            </a:r>
          </a:p>
          <a:p>
            <a:endParaRPr lang="en-NZ" dirty="0"/>
          </a:p>
        </p:txBody>
      </p:sp>
      <p:sp>
        <p:nvSpPr>
          <p:cNvPr id="4" name="Slide Number Placeholder 3"/>
          <p:cNvSpPr>
            <a:spLocks noGrp="1"/>
          </p:cNvSpPr>
          <p:nvPr>
            <p:ph type="sldNum" sz="quarter" idx="5"/>
          </p:nvPr>
        </p:nvSpPr>
        <p:spPr/>
        <p:txBody>
          <a:bodyPr/>
          <a:lstStyle/>
          <a:p>
            <a:fld id="{9BC4778A-049F-4183-A998-A593BEEDCEC9}" type="slidenum">
              <a:rPr lang="en-NZ" smtClean="0"/>
              <a:t>29</a:t>
            </a:fld>
            <a:endParaRPr lang="en-NZ"/>
          </a:p>
        </p:txBody>
      </p:sp>
    </p:spTree>
    <p:extLst>
      <p:ext uri="{BB962C8B-B14F-4D97-AF65-F5344CB8AC3E}">
        <p14:creationId xmlns:p14="http://schemas.microsoft.com/office/powerpoint/2010/main" val="1724409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BC4778A-049F-4183-A998-A593BEEDCEC9}" type="slidenum">
              <a:rPr lang="en-NZ" smtClean="0"/>
              <a:t>64</a:t>
            </a:fld>
            <a:endParaRPr lang="en-NZ"/>
          </a:p>
        </p:txBody>
      </p:sp>
    </p:spTree>
    <p:extLst>
      <p:ext uri="{BB962C8B-B14F-4D97-AF65-F5344CB8AC3E}">
        <p14:creationId xmlns:p14="http://schemas.microsoft.com/office/powerpoint/2010/main" val="1898359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day / end of list debrief</a:t>
            </a:r>
          </a:p>
          <a:p>
            <a:endParaRPr lang="en-US" dirty="0"/>
          </a:p>
          <a:p>
            <a:r>
              <a:rPr lang="en-US" dirty="0"/>
              <a:t>Any one can run it. </a:t>
            </a:r>
          </a:p>
          <a:p>
            <a:endParaRPr lang="en-US" dirty="0"/>
          </a:p>
          <a:p>
            <a:r>
              <a:rPr lang="en-US" dirty="0"/>
              <a:t>Whole team present. </a:t>
            </a:r>
          </a:p>
          <a:p>
            <a:endParaRPr lang="en-US" dirty="0"/>
          </a:p>
          <a:p>
            <a:r>
              <a:rPr lang="en-US" dirty="0"/>
              <a:t>Attempt at being positive throughout.</a:t>
            </a:r>
          </a:p>
          <a:p>
            <a:endParaRPr lang="en-US" dirty="0"/>
          </a:p>
          <a:p>
            <a:r>
              <a:rPr lang="en-US" dirty="0"/>
              <a:t>After set up data was collected on its use </a:t>
            </a:r>
            <a:endParaRPr lang="en-NZ" dirty="0"/>
          </a:p>
        </p:txBody>
      </p:sp>
      <p:sp>
        <p:nvSpPr>
          <p:cNvPr id="4" name="Slide Number Placeholder 3"/>
          <p:cNvSpPr>
            <a:spLocks noGrp="1"/>
          </p:cNvSpPr>
          <p:nvPr>
            <p:ph type="sldNum" sz="quarter" idx="5"/>
          </p:nvPr>
        </p:nvSpPr>
        <p:spPr/>
        <p:txBody>
          <a:bodyPr/>
          <a:lstStyle/>
          <a:p>
            <a:fld id="{9BC4778A-049F-4183-A998-A593BEEDCEC9}" type="slidenum">
              <a:rPr lang="en-NZ" smtClean="0"/>
              <a:t>66</a:t>
            </a:fld>
            <a:endParaRPr lang="en-NZ"/>
          </a:p>
        </p:txBody>
      </p:sp>
    </p:spTree>
    <p:extLst>
      <p:ext uri="{BB962C8B-B14F-4D97-AF65-F5344CB8AC3E}">
        <p14:creationId xmlns:p14="http://schemas.microsoft.com/office/powerpoint/2010/main" val="4245241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points on the project</a:t>
            </a:r>
            <a:endParaRPr lang="en-NZ" dirty="0"/>
          </a:p>
        </p:txBody>
      </p:sp>
      <p:sp>
        <p:nvSpPr>
          <p:cNvPr id="4" name="Slide Number Placeholder 3"/>
          <p:cNvSpPr>
            <a:spLocks noGrp="1"/>
          </p:cNvSpPr>
          <p:nvPr>
            <p:ph type="sldNum" sz="quarter" idx="5"/>
          </p:nvPr>
        </p:nvSpPr>
        <p:spPr/>
        <p:txBody>
          <a:bodyPr/>
          <a:lstStyle/>
          <a:p>
            <a:fld id="{9BC4778A-049F-4183-A998-A593BEEDCEC9}" type="slidenum">
              <a:rPr lang="en-NZ" smtClean="0"/>
              <a:t>70</a:t>
            </a:fld>
            <a:endParaRPr lang="en-NZ"/>
          </a:p>
        </p:txBody>
      </p:sp>
    </p:spTree>
    <p:extLst>
      <p:ext uri="{BB962C8B-B14F-4D97-AF65-F5344CB8AC3E}">
        <p14:creationId xmlns:p14="http://schemas.microsoft.com/office/powerpoint/2010/main" val="161335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_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8FFA08-821C-6025-0DFF-89FBD30D1F1B}"/>
              </a:ext>
            </a:extLst>
          </p:cNvPr>
          <p:cNvPicPr>
            <a:picLocks noChangeAspect="1"/>
          </p:cNvPicPr>
          <p:nvPr userDrawn="1"/>
        </p:nvPicPr>
        <p:blipFill>
          <a:blip r:embed="rId2"/>
          <a:stretch>
            <a:fillRect/>
          </a:stretch>
        </p:blipFill>
        <p:spPr>
          <a:xfrm>
            <a:off x="5953" y="0"/>
            <a:ext cx="12180094" cy="6858000"/>
          </a:xfrm>
          <a:prstGeom prst="rect">
            <a:avLst/>
          </a:prstGeom>
        </p:spPr>
      </p:pic>
      <p:sp>
        <p:nvSpPr>
          <p:cNvPr id="8" name="Title 1">
            <a:extLst>
              <a:ext uri="{FF2B5EF4-FFF2-40B4-BE49-F238E27FC236}">
                <a16:creationId xmlns:a16="http://schemas.microsoft.com/office/drawing/2014/main" id="{18A6BFD9-C9B2-E74C-8E1D-A85AFE19031A}"/>
              </a:ext>
            </a:extLst>
          </p:cNvPr>
          <p:cNvSpPr>
            <a:spLocks noGrp="1"/>
          </p:cNvSpPr>
          <p:nvPr>
            <p:ph type="ctrTitle" hasCustomPrompt="1"/>
          </p:nvPr>
        </p:nvSpPr>
        <p:spPr>
          <a:xfrm>
            <a:off x="786063" y="480971"/>
            <a:ext cx="7724274" cy="2387600"/>
          </a:xfrm>
        </p:spPr>
        <p:txBody>
          <a:bodyPr anchor="b">
            <a:normAutofit/>
          </a:bodyPr>
          <a:lstStyle>
            <a:lvl1pPr algn="l">
              <a:defRPr lang="en-NZ" sz="6400" b="1" smtClean="0">
                <a:solidFill>
                  <a:schemeClr val="tx1"/>
                </a:solidFill>
                <a:effectLst/>
              </a:defRPr>
            </a:lvl1pPr>
          </a:lstStyle>
          <a:p>
            <a:r>
              <a:rPr lang="en-NZ" b="1" dirty="0">
                <a:solidFill>
                  <a:srgbClr val="CDEBEF"/>
                </a:solidFill>
                <a:effectLst/>
                <a:latin typeface="Arial" panose="020B0604020202020204" pitchFamily="34" charset="0"/>
              </a:rPr>
              <a:t>COVER PAGE OPTION TWO</a:t>
            </a:r>
            <a:endParaRPr lang="en-NZ" dirty="0">
              <a:solidFill>
                <a:srgbClr val="CDEBEF"/>
              </a:solidFill>
              <a:effectLst/>
              <a:latin typeface="Arial" panose="020B0604020202020204" pitchFamily="34" charset="0"/>
            </a:endParaRPr>
          </a:p>
        </p:txBody>
      </p:sp>
      <p:sp>
        <p:nvSpPr>
          <p:cNvPr id="16" name="Text Placeholder 15">
            <a:extLst>
              <a:ext uri="{FF2B5EF4-FFF2-40B4-BE49-F238E27FC236}">
                <a16:creationId xmlns:a16="http://schemas.microsoft.com/office/drawing/2014/main" id="{C8BAB750-98F9-D145-AFF8-ECA56CC31F99}"/>
              </a:ext>
            </a:extLst>
          </p:cNvPr>
          <p:cNvSpPr>
            <a:spLocks noGrp="1"/>
          </p:cNvSpPr>
          <p:nvPr>
            <p:ph type="body" sz="quarter" idx="10"/>
          </p:nvPr>
        </p:nvSpPr>
        <p:spPr>
          <a:xfrm>
            <a:off x="758031" y="3083719"/>
            <a:ext cx="7780337" cy="690562"/>
          </a:xfrm>
        </p:spPr>
        <p:txBody>
          <a:bodyPr>
            <a:normAutofit/>
          </a:bodyPr>
          <a:lstStyle>
            <a:lvl1pPr marL="0" indent="0">
              <a:buNone/>
              <a:defRPr sz="2000" b="1">
                <a:solidFill>
                  <a:schemeClr val="bg2"/>
                </a:solidFill>
              </a:defRPr>
            </a:lvl1pPr>
          </a:lstStyle>
          <a:p>
            <a:pPr lvl="0"/>
            <a:r>
              <a:rPr lang="en-GB"/>
              <a:t>Click to edit Master text styles</a:t>
            </a:r>
          </a:p>
        </p:txBody>
      </p:sp>
      <p:sp>
        <p:nvSpPr>
          <p:cNvPr id="19" name="Date Placeholder 3">
            <a:extLst>
              <a:ext uri="{FF2B5EF4-FFF2-40B4-BE49-F238E27FC236}">
                <a16:creationId xmlns:a16="http://schemas.microsoft.com/office/drawing/2014/main" id="{81D71ECB-95FF-844F-BDD6-C4E7A5628E83}"/>
              </a:ext>
            </a:extLst>
          </p:cNvPr>
          <p:cNvSpPr>
            <a:spLocks noGrp="1"/>
          </p:cNvSpPr>
          <p:nvPr>
            <p:ph type="dt" sz="half" idx="11"/>
          </p:nvPr>
        </p:nvSpPr>
        <p:spPr>
          <a:xfrm>
            <a:off x="758031" y="3429000"/>
            <a:ext cx="9143999" cy="365125"/>
          </a:xfrm>
        </p:spPr>
        <p:txBody>
          <a:bodyPr/>
          <a:lstStyle>
            <a:lvl1pPr algn="l">
              <a:defRPr sz="2400" b="1">
                <a:solidFill>
                  <a:schemeClr val="bg2"/>
                </a:solidFill>
              </a:defRPr>
            </a:lvl1pPr>
          </a:lstStyle>
          <a:p>
            <a:fld id="{760D1E2C-25B0-4F41-B0D0-99B7BBE766BA}" type="datetimeFigureOut">
              <a:rPr lang="en-US" smtClean="0"/>
              <a:pPr/>
              <a:t>2/29/2024</a:t>
            </a:fld>
            <a:endParaRPr lang="en-US" dirty="0"/>
          </a:p>
        </p:txBody>
      </p:sp>
    </p:spTree>
    <p:extLst>
      <p:ext uri="{BB962C8B-B14F-4D97-AF65-F5344CB8AC3E}">
        <p14:creationId xmlns:p14="http://schemas.microsoft.com/office/powerpoint/2010/main" val="1125919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_1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BFDE0C-F3FE-0940-D650-03FCD6563376}"/>
              </a:ext>
            </a:extLst>
          </p:cNvPr>
          <p:cNvPicPr>
            <a:picLocks noChangeAspect="1"/>
          </p:cNvPicPr>
          <p:nvPr userDrawn="1"/>
        </p:nvPicPr>
        <p:blipFill>
          <a:blip r:embed="rId2"/>
          <a:stretch>
            <a:fillRect/>
          </a:stretch>
        </p:blipFill>
        <p:spPr>
          <a:xfrm>
            <a:off x="0" y="0"/>
            <a:ext cx="5965031" cy="6858000"/>
          </a:xfrm>
          <a:prstGeom prst="rect">
            <a:avLst/>
          </a:prstGeom>
        </p:spPr>
      </p:pic>
      <p:sp>
        <p:nvSpPr>
          <p:cNvPr id="2" name="Title 1">
            <a:extLst>
              <a:ext uri="{FF2B5EF4-FFF2-40B4-BE49-F238E27FC236}">
                <a16:creationId xmlns:a16="http://schemas.microsoft.com/office/drawing/2014/main" id="{F715230C-F485-5344-B8E0-03253F16D421}"/>
              </a:ext>
            </a:extLst>
          </p:cNvPr>
          <p:cNvSpPr>
            <a:spLocks noGrp="1"/>
          </p:cNvSpPr>
          <p:nvPr>
            <p:ph type="title" hasCustomPrompt="1"/>
          </p:nvPr>
        </p:nvSpPr>
        <p:spPr>
          <a:xfrm>
            <a:off x="6713620" y="2638926"/>
            <a:ext cx="4786229" cy="2348665"/>
          </a:xfrm>
        </p:spPr>
        <p:txBody>
          <a:bodyPr anchor="t">
            <a:normAutofit/>
          </a:bodyPr>
          <a:lstStyle>
            <a:lvl1pPr>
              <a:defRPr sz="5500">
                <a:solidFill>
                  <a:schemeClr val="accent3"/>
                </a:solidFill>
              </a:defRPr>
            </a:lvl1pPr>
          </a:lstStyle>
          <a:p>
            <a:r>
              <a:rPr lang="en-GB" dirty="0"/>
              <a:t>Divider page option one</a:t>
            </a:r>
            <a:endParaRPr lang="en-US" dirty="0"/>
          </a:p>
        </p:txBody>
      </p:sp>
    </p:spTree>
    <p:extLst>
      <p:ext uri="{BB962C8B-B14F-4D97-AF65-F5344CB8AC3E}">
        <p14:creationId xmlns:p14="http://schemas.microsoft.com/office/powerpoint/2010/main" val="904518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vider_2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ABAB4E-0448-6FBC-B53D-09CFFDEF4425}"/>
              </a:ext>
            </a:extLst>
          </p:cNvPr>
          <p:cNvPicPr>
            <a:picLocks noChangeAspect="1"/>
          </p:cNvPicPr>
          <p:nvPr userDrawn="1"/>
        </p:nvPicPr>
        <p:blipFill>
          <a:blip r:embed="rId2"/>
          <a:stretch>
            <a:fillRect/>
          </a:stretch>
        </p:blipFill>
        <p:spPr>
          <a:xfrm>
            <a:off x="5953" y="0"/>
            <a:ext cx="12180094" cy="6858000"/>
          </a:xfrm>
          <a:prstGeom prst="rect">
            <a:avLst/>
          </a:prstGeom>
        </p:spPr>
      </p:pic>
      <p:sp>
        <p:nvSpPr>
          <p:cNvPr id="2" name="Title 1">
            <a:extLst>
              <a:ext uri="{FF2B5EF4-FFF2-40B4-BE49-F238E27FC236}">
                <a16:creationId xmlns:a16="http://schemas.microsoft.com/office/drawing/2014/main" id="{B44B6746-019B-394B-B840-5C421AFE36B5}"/>
              </a:ext>
            </a:extLst>
          </p:cNvPr>
          <p:cNvSpPr>
            <a:spLocks noGrp="1"/>
          </p:cNvSpPr>
          <p:nvPr>
            <p:ph type="title" hasCustomPrompt="1"/>
          </p:nvPr>
        </p:nvSpPr>
        <p:spPr>
          <a:xfrm>
            <a:off x="1152609" y="429126"/>
            <a:ext cx="4526296" cy="5999747"/>
          </a:xfrm>
        </p:spPr>
        <p:txBody>
          <a:bodyPr>
            <a:normAutofit/>
          </a:bodyPr>
          <a:lstStyle>
            <a:lvl1pPr>
              <a:defRPr sz="5500"/>
            </a:lvl1pPr>
          </a:lstStyle>
          <a:p>
            <a:r>
              <a:rPr lang="en-GB" dirty="0"/>
              <a:t>DIVIDER PAGE OPTION TWO (A)</a:t>
            </a:r>
            <a:endParaRPr lang="en-US" dirty="0"/>
          </a:p>
        </p:txBody>
      </p:sp>
    </p:spTree>
    <p:extLst>
      <p:ext uri="{BB962C8B-B14F-4D97-AF65-F5344CB8AC3E}">
        <p14:creationId xmlns:p14="http://schemas.microsoft.com/office/powerpoint/2010/main" val="1578684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and bulle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9F164B-E43B-9616-E40D-CACCE2C7E789}"/>
              </a:ext>
            </a:extLst>
          </p:cNvPr>
          <p:cNvPicPr>
            <a:picLocks noChangeAspect="1"/>
          </p:cNvPicPr>
          <p:nvPr userDrawn="1"/>
        </p:nvPicPr>
        <p:blipFill>
          <a:blip r:embed="rId2"/>
          <a:stretch>
            <a:fillRect/>
          </a:stretch>
        </p:blipFill>
        <p:spPr>
          <a:xfrm>
            <a:off x="7526956" y="0"/>
            <a:ext cx="4665044" cy="5574824"/>
          </a:xfrm>
          <a:prstGeom prst="rect">
            <a:avLst/>
          </a:prstGeom>
        </p:spPr>
      </p:pic>
      <p:sp>
        <p:nvSpPr>
          <p:cNvPr id="11" name="Text Placeholder 10">
            <a:extLst>
              <a:ext uri="{FF2B5EF4-FFF2-40B4-BE49-F238E27FC236}">
                <a16:creationId xmlns:a16="http://schemas.microsoft.com/office/drawing/2014/main" id="{CA34AE92-42F8-9C49-AC1B-479290E3D9C7}"/>
              </a:ext>
            </a:extLst>
          </p:cNvPr>
          <p:cNvSpPr>
            <a:spLocks noGrp="1"/>
          </p:cNvSpPr>
          <p:nvPr>
            <p:ph type="body" sz="quarter" idx="14" hasCustomPrompt="1"/>
          </p:nvPr>
        </p:nvSpPr>
        <p:spPr>
          <a:xfrm>
            <a:off x="814137" y="782219"/>
            <a:ext cx="10335126" cy="753979"/>
          </a:xfrm>
        </p:spPr>
        <p:txBody>
          <a:bodyPr>
            <a:noAutofit/>
          </a:bodyPr>
          <a:lstStyle>
            <a:lvl1pPr marL="0" indent="0">
              <a:buNone/>
              <a:defRPr sz="5000" b="1">
                <a:solidFill>
                  <a:schemeClr val="tx2"/>
                </a:solidFill>
              </a:defRPr>
            </a:lvl1pPr>
          </a:lstStyle>
          <a:p>
            <a:pPr lvl="0"/>
            <a:r>
              <a:rPr lang="en-GB" dirty="0"/>
              <a:t>Heading</a:t>
            </a:r>
          </a:p>
        </p:txBody>
      </p:sp>
      <p:sp>
        <p:nvSpPr>
          <p:cNvPr id="13" name="Text Placeholder 12">
            <a:extLst>
              <a:ext uri="{FF2B5EF4-FFF2-40B4-BE49-F238E27FC236}">
                <a16:creationId xmlns:a16="http://schemas.microsoft.com/office/drawing/2014/main" id="{4197B82A-BCB6-4E49-BD01-8BDF288185F0}"/>
              </a:ext>
            </a:extLst>
          </p:cNvPr>
          <p:cNvSpPr>
            <a:spLocks noGrp="1"/>
          </p:cNvSpPr>
          <p:nvPr>
            <p:ph type="body" sz="quarter" idx="15"/>
          </p:nvPr>
        </p:nvSpPr>
        <p:spPr>
          <a:xfrm>
            <a:off x="814138" y="2125244"/>
            <a:ext cx="5017168" cy="3950537"/>
          </a:xfrm>
        </p:spPr>
        <p:txBody>
          <a:bodyPr/>
          <a:lstStyle>
            <a:lvl1pPr marL="0" indent="0">
              <a:buNone/>
              <a:defRPr sz="2600" b="1"/>
            </a:lvl1pPr>
            <a:lvl2pPr marL="457200" indent="0">
              <a:buNone/>
              <a:defRPr>
                <a:solidFill>
                  <a:schemeClr val="bg2"/>
                </a:solidFill>
              </a:defRPr>
            </a:lvl2pPr>
          </a:lstStyle>
          <a:p>
            <a:pPr lvl="0"/>
            <a:r>
              <a:rPr lang="en-GB"/>
              <a:t>Click to edit Master text styles</a:t>
            </a:r>
          </a:p>
        </p:txBody>
      </p:sp>
      <p:sp>
        <p:nvSpPr>
          <p:cNvPr id="15" name="Text Placeholder 14">
            <a:extLst>
              <a:ext uri="{FF2B5EF4-FFF2-40B4-BE49-F238E27FC236}">
                <a16:creationId xmlns:a16="http://schemas.microsoft.com/office/drawing/2014/main" id="{E52DF885-1649-5A48-85F5-F398B30576DB}"/>
              </a:ext>
            </a:extLst>
          </p:cNvPr>
          <p:cNvSpPr>
            <a:spLocks noGrp="1"/>
          </p:cNvSpPr>
          <p:nvPr>
            <p:ph type="body" sz="quarter" idx="16"/>
          </p:nvPr>
        </p:nvSpPr>
        <p:spPr>
          <a:xfrm>
            <a:off x="6132095" y="2125243"/>
            <a:ext cx="5017168" cy="3950537"/>
          </a:xfrm>
        </p:spPr>
        <p:txBody>
          <a:bodyPr>
            <a:normAutofit/>
          </a:bodyPr>
          <a:lstStyle>
            <a:lvl1pPr>
              <a:defRPr sz="2400">
                <a:solidFill>
                  <a:schemeClr val="tx2"/>
                </a:solidFill>
              </a:defRPr>
            </a:lvl1pPr>
          </a:lstStyle>
          <a:p>
            <a:pPr lvl="0"/>
            <a:r>
              <a:rPr lang="en-GB"/>
              <a:t>Click to edit Master text styles</a:t>
            </a:r>
          </a:p>
        </p:txBody>
      </p:sp>
    </p:spTree>
    <p:extLst>
      <p:ext uri="{BB962C8B-B14F-4D97-AF65-F5344CB8AC3E}">
        <p14:creationId xmlns:p14="http://schemas.microsoft.com/office/powerpoint/2010/main" val="60010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ext and imag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EC6BCA-5727-9995-B56C-3F4D86A2D08D}"/>
              </a:ext>
            </a:extLst>
          </p:cNvPr>
          <p:cNvPicPr>
            <a:picLocks noChangeAspect="1"/>
          </p:cNvPicPr>
          <p:nvPr userDrawn="1"/>
        </p:nvPicPr>
        <p:blipFill>
          <a:blip r:embed="rId2"/>
          <a:stretch>
            <a:fillRect/>
          </a:stretch>
        </p:blipFill>
        <p:spPr>
          <a:xfrm>
            <a:off x="7405687" y="0"/>
            <a:ext cx="4786313" cy="6858000"/>
          </a:xfrm>
          <a:prstGeom prst="rect">
            <a:avLst/>
          </a:prstGeom>
        </p:spPr>
      </p:pic>
      <p:sp>
        <p:nvSpPr>
          <p:cNvPr id="9" name="Text Placeholder 10">
            <a:extLst>
              <a:ext uri="{FF2B5EF4-FFF2-40B4-BE49-F238E27FC236}">
                <a16:creationId xmlns:a16="http://schemas.microsoft.com/office/drawing/2014/main" id="{9E41406C-1EF4-0342-8803-18CB2EFD09B8}"/>
              </a:ext>
            </a:extLst>
          </p:cNvPr>
          <p:cNvSpPr>
            <a:spLocks noGrp="1"/>
          </p:cNvSpPr>
          <p:nvPr>
            <p:ph type="body" sz="quarter" idx="14" hasCustomPrompt="1"/>
          </p:nvPr>
        </p:nvSpPr>
        <p:spPr>
          <a:xfrm>
            <a:off x="814137" y="782219"/>
            <a:ext cx="4944979" cy="753979"/>
          </a:xfrm>
        </p:spPr>
        <p:txBody>
          <a:bodyPr>
            <a:noAutofit/>
          </a:bodyPr>
          <a:lstStyle>
            <a:lvl1pPr marL="0" indent="0">
              <a:buNone/>
              <a:defRPr sz="5000" b="1">
                <a:solidFill>
                  <a:schemeClr val="tx2"/>
                </a:solidFill>
              </a:defRPr>
            </a:lvl1pPr>
          </a:lstStyle>
          <a:p>
            <a:pPr lvl="0"/>
            <a:r>
              <a:rPr lang="en-GB" dirty="0"/>
              <a:t>Heading</a:t>
            </a:r>
          </a:p>
        </p:txBody>
      </p:sp>
      <p:sp>
        <p:nvSpPr>
          <p:cNvPr id="18" name="Picture Placeholder 17">
            <a:extLst>
              <a:ext uri="{FF2B5EF4-FFF2-40B4-BE49-F238E27FC236}">
                <a16:creationId xmlns:a16="http://schemas.microsoft.com/office/drawing/2014/main" id="{8E2D0EF0-0639-F24A-8776-BDEA2DA54F8C}"/>
              </a:ext>
            </a:extLst>
          </p:cNvPr>
          <p:cNvSpPr>
            <a:spLocks noGrp="1"/>
          </p:cNvSpPr>
          <p:nvPr>
            <p:ph type="pic" sz="quarter" idx="17"/>
          </p:nvPr>
        </p:nvSpPr>
        <p:spPr>
          <a:xfrm>
            <a:off x="814138" y="2124826"/>
            <a:ext cx="10487276" cy="3826711"/>
          </a:xfrm>
        </p:spPr>
        <p:txBody>
          <a:bodyPr/>
          <a:lstStyle/>
          <a:p>
            <a:r>
              <a:rPr lang="en-GB"/>
              <a:t>Click icon to add picture</a:t>
            </a:r>
            <a:endParaRPr lang="en-US" dirty="0"/>
          </a:p>
        </p:txBody>
      </p:sp>
    </p:spTree>
    <p:extLst>
      <p:ext uri="{BB962C8B-B14F-4D97-AF65-F5344CB8AC3E}">
        <p14:creationId xmlns:p14="http://schemas.microsoft.com/office/powerpoint/2010/main" val="11056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29/02/2024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29/02/2024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29/02/2024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29/02/2024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29/02/2024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6.emf"/><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emf"/><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emf"/><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16.xml"/><Relationship Id="rId4" Type="http://schemas.openxmlformats.org/officeDocument/2006/relationships/image" Target="../media/image46.emf"/></Relationships>
</file>

<file path=ppt/slides/_rels/slide4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jp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5796" y="1877064"/>
            <a:ext cx="7724274" cy="2387600"/>
          </a:xfrm>
        </p:spPr>
        <p:txBody>
          <a:bodyPr/>
          <a:lstStyle/>
          <a:p>
            <a:r>
              <a:rPr lang="en-US" dirty="0">
                <a:solidFill>
                  <a:schemeClr val="bg1"/>
                </a:solidFill>
              </a:rPr>
              <a:t>What’s New at National Women’s?</a:t>
            </a:r>
            <a:endParaRPr lang="en-NZ" dirty="0">
              <a:solidFill>
                <a:schemeClr val="bg1"/>
              </a:solidFill>
            </a:endParaRPr>
          </a:p>
        </p:txBody>
      </p:sp>
      <p:sp>
        <p:nvSpPr>
          <p:cNvPr id="3" name="Text Placeholder 2"/>
          <p:cNvSpPr>
            <a:spLocks noGrp="1"/>
          </p:cNvSpPr>
          <p:nvPr>
            <p:ph type="body" sz="quarter" idx="10"/>
          </p:nvPr>
        </p:nvSpPr>
        <p:spPr>
          <a:xfrm>
            <a:off x="655978" y="5497925"/>
            <a:ext cx="7780337" cy="690562"/>
          </a:xfrm>
        </p:spPr>
        <p:txBody>
          <a:bodyPr/>
          <a:lstStyle/>
          <a:p>
            <a:r>
              <a:rPr lang="en-US" dirty="0">
                <a:solidFill>
                  <a:schemeClr val="bg1"/>
                </a:solidFill>
              </a:rPr>
              <a:t>Andrew Johnson    </a:t>
            </a:r>
            <a:r>
              <a:rPr lang="en-US" sz="1400" dirty="0">
                <a:solidFill>
                  <a:schemeClr val="bg1"/>
                </a:solidFill>
              </a:rPr>
              <a:t>March 2024</a:t>
            </a:r>
            <a:endParaRPr lang="en-NZ" dirty="0">
              <a:solidFill>
                <a:schemeClr val="bg1"/>
              </a:solidFill>
            </a:endParaRPr>
          </a:p>
        </p:txBody>
      </p:sp>
      <p:pic>
        <p:nvPicPr>
          <p:cNvPr id="4" name="Picture 3">
            <a:extLst>
              <a:ext uri="{FF2B5EF4-FFF2-40B4-BE49-F238E27FC236}">
                <a16:creationId xmlns:a16="http://schemas.microsoft.com/office/drawing/2014/main" id="{CC26A048-A4F5-CB8B-35EC-D7582008ACEF}"/>
              </a:ext>
            </a:extLst>
          </p:cNvPr>
          <p:cNvPicPr>
            <a:picLocks noChangeAspect="1"/>
          </p:cNvPicPr>
          <p:nvPr/>
        </p:nvPicPr>
        <p:blipFill>
          <a:blip r:embed="rId2"/>
          <a:stretch>
            <a:fillRect/>
          </a:stretch>
        </p:blipFill>
        <p:spPr>
          <a:xfrm>
            <a:off x="8358981" y="5449661"/>
            <a:ext cx="3344711" cy="1004207"/>
          </a:xfrm>
          <a:prstGeom prst="rect">
            <a:avLst/>
          </a:prstGeom>
          <a:noFill/>
        </p:spPr>
      </p:pic>
    </p:spTree>
    <p:extLst>
      <p:ext uri="{BB962C8B-B14F-4D97-AF65-F5344CB8AC3E}">
        <p14:creationId xmlns:p14="http://schemas.microsoft.com/office/powerpoint/2010/main" val="4132661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8647363" cy="753979"/>
          </a:xfrm>
        </p:spPr>
        <p:txBody>
          <a:bodyPr/>
          <a:lstStyle/>
          <a:p>
            <a:r>
              <a:rPr lang="en-US" dirty="0" err="1"/>
              <a:t>SAFERsleep</a:t>
            </a:r>
            <a:r>
              <a:rPr lang="en-US" dirty="0"/>
              <a:t>® Maternity Module</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p:txBody>
          <a:bodyPr>
            <a:normAutofit fontScale="70000" lnSpcReduction="20000"/>
          </a:bodyPr>
          <a:lstStyle/>
          <a:p>
            <a:r>
              <a:rPr lang="en-US" dirty="0"/>
              <a:t>BADGERNET incoming!</a:t>
            </a:r>
          </a:p>
          <a:p>
            <a:pPr lvl="1"/>
            <a:r>
              <a:rPr lang="en-US" dirty="0"/>
              <a:t>(Ultimately will be a National Maternity service) </a:t>
            </a:r>
          </a:p>
          <a:p>
            <a:endParaRPr lang="en-US" dirty="0"/>
          </a:p>
          <a:p>
            <a:endParaRPr lang="en-US" dirty="0"/>
          </a:p>
          <a:p>
            <a:endParaRPr lang="en-US" dirty="0"/>
          </a:p>
          <a:p>
            <a:r>
              <a:rPr lang="en-US" dirty="0"/>
              <a:t>Time pressure, plan ‘b’ design a bespoke module that would fit our needs … 3years pregnancy</a:t>
            </a:r>
          </a:p>
          <a:p>
            <a:endParaRPr lang="en-US" dirty="0"/>
          </a:p>
          <a:p>
            <a:r>
              <a:rPr lang="en-US" dirty="0"/>
              <a:t>Uncomplicated delivery of </a:t>
            </a:r>
            <a:r>
              <a:rPr lang="en-US" i="1" dirty="0" err="1"/>
              <a:t>SAFERsleep</a:t>
            </a:r>
            <a:r>
              <a:rPr lang="en-US" i="1" dirty="0"/>
              <a:t> Maternity Module Beta 1 </a:t>
            </a:r>
            <a:r>
              <a:rPr lang="en-US" dirty="0"/>
              <a:t>April 2022 (just after </a:t>
            </a:r>
            <a:r>
              <a:rPr lang="en-US" dirty="0" err="1"/>
              <a:t>Badgernet</a:t>
            </a:r>
            <a:r>
              <a:rPr lang="en-US" dirty="0"/>
              <a:t>)</a:t>
            </a:r>
          </a:p>
          <a:p>
            <a:endParaRPr lang="en-US" dirty="0"/>
          </a:p>
          <a:p>
            <a:r>
              <a:rPr lang="en-US" dirty="0" err="1"/>
              <a:t>SAFERsleep</a:t>
            </a:r>
            <a:r>
              <a:rPr lang="en-US" dirty="0"/>
              <a:t> Maternity Module v8.0.596</a:t>
            </a:r>
          </a:p>
          <a:p>
            <a:endParaRPr lang="en-US" dirty="0"/>
          </a:p>
          <a:p>
            <a:endParaRPr lang="en-US" dirty="0"/>
          </a:p>
          <a:p>
            <a:endParaRPr lang="en-US" dirty="0"/>
          </a:p>
          <a:p>
            <a:endParaRPr lang="en-NZ" dirty="0"/>
          </a:p>
        </p:txBody>
      </p:sp>
      <p:pic>
        <p:nvPicPr>
          <p:cNvPr id="5" name="Picture 4" descr="A black and white animal head&#10;&#10;Description automatically generated">
            <a:extLst>
              <a:ext uri="{FF2B5EF4-FFF2-40B4-BE49-F238E27FC236}">
                <a16:creationId xmlns:a16="http://schemas.microsoft.com/office/drawing/2014/main" id="{1B9FAB60-8A65-A5CD-0B16-D3FDF7CC5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2484" y="1757433"/>
            <a:ext cx="1570567" cy="1570567"/>
          </a:xfrm>
          <a:prstGeom prst="rect">
            <a:avLst/>
          </a:prstGeom>
        </p:spPr>
      </p:pic>
      <p:pic>
        <p:nvPicPr>
          <p:cNvPr id="7" name="Picture 6" descr="A person in a suit&#10;&#10;Description automatically generated">
            <a:extLst>
              <a:ext uri="{FF2B5EF4-FFF2-40B4-BE49-F238E27FC236}">
                <a16:creationId xmlns:a16="http://schemas.microsoft.com/office/drawing/2014/main" id="{9A1BD5CA-2ED8-8D5A-69A3-67BF2C1D6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5576" y="4685307"/>
            <a:ext cx="1602317" cy="897298"/>
          </a:xfrm>
          <a:prstGeom prst="rect">
            <a:avLst/>
          </a:prstGeom>
        </p:spPr>
      </p:pic>
    </p:spTree>
    <p:extLst>
      <p:ext uri="{BB962C8B-B14F-4D97-AF65-F5344CB8AC3E}">
        <p14:creationId xmlns:p14="http://schemas.microsoft.com/office/powerpoint/2010/main" val="3747888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B841098-277B-1CDF-9A68-81CB35442608}"/>
              </a:ext>
            </a:extLst>
          </p:cNvPr>
          <p:cNvPicPr>
            <a:picLocks noGrp="1" noChangeAspect="1"/>
          </p:cNvPicPr>
          <p:nvPr>
            <p:ph idx="1"/>
          </p:nvPr>
        </p:nvPicPr>
        <p:blipFill rotWithShape="1">
          <a:blip r:embed="rId2"/>
          <a:srcRect l="7637" t="1142" r="6751" b="3709"/>
          <a:stretch/>
        </p:blipFill>
        <p:spPr>
          <a:xfrm>
            <a:off x="243530" y="296333"/>
            <a:ext cx="4438537" cy="6265334"/>
          </a:xfrm>
        </p:spPr>
      </p:pic>
      <p:pic>
        <p:nvPicPr>
          <p:cNvPr id="6" name="Picture 5">
            <a:extLst>
              <a:ext uri="{FF2B5EF4-FFF2-40B4-BE49-F238E27FC236}">
                <a16:creationId xmlns:a16="http://schemas.microsoft.com/office/drawing/2014/main" id="{795B24C8-2718-813D-C3D2-318758750A9F}"/>
              </a:ext>
            </a:extLst>
          </p:cNvPr>
          <p:cNvPicPr>
            <a:picLocks noChangeAspect="1"/>
          </p:cNvPicPr>
          <p:nvPr/>
        </p:nvPicPr>
        <p:blipFill rotWithShape="1">
          <a:blip r:embed="rId2"/>
          <a:srcRect l="7311" t="1305" r="6375" b="3256"/>
          <a:stretch/>
        </p:blipFill>
        <p:spPr>
          <a:xfrm>
            <a:off x="163586" y="225026"/>
            <a:ext cx="4641246" cy="651796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close-up of a pink paper&#10;&#10;Description automatically generated">
            <a:extLst>
              <a:ext uri="{FF2B5EF4-FFF2-40B4-BE49-F238E27FC236}">
                <a16:creationId xmlns:a16="http://schemas.microsoft.com/office/drawing/2014/main" id="{E83F8768-3871-A858-8B86-960E87FDA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8578" y="92359"/>
            <a:ext cx="4798843" cy="665063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9865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5780282" y="723900"/>
            <a:ext cx="6248132" cy="5837767"/>
          </a:xfrm>
        </p:spPr>
        <p:txBody>
          <a:bodyPr>
            <a:normAutofit fontScale="92500" lnSpcReduction="20000"/>
          </a:bodyPr>
          <a:lstStyle/>
          <a:p>
            <a:r>
              <a:rPr lang="en-US" dirty="0"/>
              <a:t>Uni</a:t>
            </a:r>
            <a:r>
              <a:rPr lang="en-US" dirty="0">
                <a:solidFill>
                  <a:srgbClr val="44546A"/>
                </a:solidFill>
              </a:rPr>
              <a:t>fo</a:t>
            </a:r>
            <a:r>
              <a:rPr lang="en-US" dirty="0"/>
              <a:t>rmity</a:t>
            </a:r>
          </a:p>
          <a:p>
            <a:pPr lvl="1"/>
            <a:r>
              <a:rPr lang="en-US" dirty="0"/>
              <a:t>Instantly </a:t>
            </a:r>
            <a:r>
              <a:rPr lang="en-US" dirty="0" err="1"/>
              <a:t>Recognisable</a:t>
            </a:r>
            <a:r>
              <a:rPr lang="en-US" dirty="0"/>
              <a:t> form</a:t>
            </a:r>
          </a:p>
          <a:p>
            <a:pPr lvl="1"/>
            <a:r>
              <a:rPr lang="en-US" dirty="0"/>
              <a:t>Matches our SS.OR Print outs</a:t>
            </a:r>
          </a:p>
          <a:p>
            <a:pPr lvl="1"/>
            <a:r>
              <a:rPr lang="en-US" dirty="0"/>
              <a:t>Red vertical Stripe</a:t>
            </a:r>
          </a:p>
          <a:p>
            <a:endParaRPr lang="en-US" dirty="0"/>
          </a:p>
          <a:p>
            <a:r>
              <a:rPr lang="en-US" dirty="0"/>
              <a:t>Unique identifier </a:t>
            </a:r>
          </a:p>
          <a:p>
            <a:pPr lvl="1"/>
            <a:r>
              <a:rPr lang="en-US" dirty="0"/>
              <a:t>Bar Code and CR coding number</a:t>
            </a:r>
          </a:p>
          <a:p>
            <a:pPr lvl="1"/>
            <a:r>
              <a:rPr lang="en-US" dirty="0"/>
              <a:t>Easily searchable for audit</a:t>
            </a:r>
            <a:r>
              <a:rPr lang="en-NZ" dirty="0"/>
              <a:t>/ review</a:t>
            </a:r>
          </a:p>
          <a:p>
            <a:endParaRPr lang="en-NZ" dirty="0"/>
          </a:p>
          <a:p>
            <a:r>
              <a:rPr lang="en-NZ" dirty="0"/>
              <a:t>Improved safety </a:t>
            </a:r>
          </a:p>
          <a:p>
            <a:pPr lvl="1"/>
            <a:r>
              <a:rPr lang="en-NZ" dirty="0"/>
              <a:t>Easily readable</a:t>
            </a:r>
          </a:p>
          <a:p>
            <a:pPr lvl="1"/>
            <a:r>
              <a:rPr lang="en-NZ" dirty="0"/>
              <a:t>Sections pre-populated – improved compliance with form filling</a:t>
            </a:r>
          </a:p>
          <a:p>
            <a:pPr lvl="1"/>
            <a:r>
              <a:rPr lang="en-NZ" dirty="0"/>
              <a:t>Allergy section </a:t>
            </a:r>
          </a:p>
          <a:p>
            <a:pPr lvl="1"/>
            <a:r>
              <a:rPr lang="en-NZ" dirty="0"/>
              <a:t>Instantly uploaded to RCP – patient hospital record</a:t>
            </a:r>
          </a:p>
          <a:p>
            <a:pPr lvl="1"/>
            <a:endParaRPr lang="en-NZ" dirty="0"/>
          </a:p>
          <a:p>
            <a:r>
              <a:rPr lang="en-NZ" dirty="0"/>
              <a:t>All aspects of previous form matching and in corresponding places</a:t>
            </a:r>
          </a:p>
        </p:txBody>
      </p:sp>
      <p:pic>
        <p:nvPicPr>
          <p:cNvPr id="5" name="Content Placeholder 4">
            <a:extLst>
              <a:ext uri="{FF2B5EF4-FFF2-40B4-BE49-F238E27FC236}">
                <a16:creationId xmlns:a16="http://schemas.microsoft.com/office/drawing/2014/main" id="{5B841098-277B-1CDF-9A68-81CB35442608}"/>
              </a:ext>
            </a:extLst>
          </p:cNvPr>
          <p:cNvPicPr>
            <a:picLocks noGrp="1" noChangeAspect="1"/>
          </p:cNvPicPr>
          <p:nvPr>
            <p:ph idx="1"/>
          </p:nvPr>
        </p:nvPicPr>
        <p:blipFill rotWithShape="1">
          <a:blip r:embed="rId2"/>
          <a:srcRect l="7637" t="1142" r="6751" b="3709"/>
          <a:stretch/>
        </p:blipFill>
        <p:spPr>
          <a:xfrm>
            <a:off x="243530" y="296333"/>
            <a:ext cx="4438537" cy="6265334"/>
          </a:xfrm>
        </p:spPr>
      </p:pic>
      <p:pic>
        <p:nvPicPr>
          <p:cNvPr id="6" name="Picture 5">
            <a:extLst>
              <a:ext uri="{FF2B5EF4-FFF2-40B4-BE49-F238E27FC236}">
                <a16:creationId xmlns:a16="http://schemas.microsoft.com/office/drawing/2014/main" id="{795B24C8-2718-813D-C3D2-318758750A9F}"/>
              </a:ext>
            </a:extLst>
          </p:cNvPr>
          <p:cNvPicPr>
            <a:picLocks noChangeAspect="1"/>
          </p:cNvPicPr>
          <p:nvPr/>
        </p:nvPicPr>
        <p:blipFill rotWithShape="1">
          <a:blip r:embed="rId2"/>
          <a:srcRect l="7311" t="1305" r="6375" b="3256"/>
          <a:stretch/>
        </p:blipFill>
        <p:spPr>
          <a:xfrm>
            <a:off x="163586" y="225026"/>
            <a:ext cx="4641246" cy="6517965"/>
          </a:xfrm>
          <a:prstGeom prst="rect">
            <a:avLst/>
          </a:prstGeom>
        </p:spPr>
      </p:pic>
    </p:spTree>
    <p:extLst>
      <p:ext uri="{BB962C8B-B14F-4D97-AF65-F5344CB8AC3E}">
        <p14:creationId xmlns:p14="http://schemas.microsoft.com/office/powerpoint/2010/main" val="3849427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5780282" y="723900"/>
            <a:ext cx="5992618" cy="5837767"/>
          </a:xfrm>
        </p:spPr>
        <p:txBody>
          <a:bodyPr>
            <a:normAutofit/>
          </a:bodyPr>
          <a:lstStyle/>
          <a:p>
            <a:r>
              <a:rPr lang="en-US" dirty="0"/>
              <a:t>Uniformity</a:t>
            </a:r>
          </a:p>
          <a:p>
            <a:pPr lvl="1"/>
            <a:r>
              <a:rPr lang="en-US" dirty="0"/>
              <a:t>Instantly </a:t>
            </a:r>
            <a:r>
              <a:rPr lang="en-US" dirty="0" err="1"/>
              <a:t>Recognisable</a:t>
            </a:r>
            <a:r>
              <a:rPr lang="en-US" dirty="0"/>
              <a:t> form</a:t>
            </a:r>
          </a:p>
          <a:p>
            <a:pPr lvl="1"/>
            <a:r>
              <a:rPr lang="en-US" dirty="0"/>
              <a:t>Matches our SS.OR Print outs</a:t>
            </a:r>
          </a:p>
          <a:p>
            <a:pPr lvl="1"/>
            <a:r>
              <a:rPr lang="en-US" dirty="0"/>
              <a:t>Yellow Stripe for Local Anaesthetic Prescription</a:t>
            </a:r>
          </a:p>
          <a:p>
            <a:endParaRPr lang="en-US" dirty="0"/>
          </a:p>
          <a:p>
            <a:r>
              <a:rPr lang="en-NZ" dirty="0"/>
              <a:t>Improved safety </a:t>
            </a:r>
          </a:p>
          <a:p>
            <a:pPr lvl="1"/>
            <a:r>
              <a:rPr lang="en-NZ" dirty="0"/>
              <a:t>Easily readable</a:t>
            </a:r>
          </a:p>
          <a:p>
            <a:pPr lvl="1"/>
            <a:r>
              <a:rPr lang="en-NZ" dirty="0"/>
              <a:t>Sections pre-populated – improved compliance with form filling</a:t>
            </a:r>
          </a:p>
          <a:p>
            <a:pPr lvl="1"/>
            <a:r>
              <a:rPr lang="en-NZ" dirty="0"/>
              <a:t>Local Anaesthetic Toxicity calculation</a:t>
            </a:r>
          </a:p>
          <a:p>
            <a:pPr lvl="1"/>
            <a:endParaRPr lang="en-NZ" dirty="0"/>
          </a:p>
          <a:p>
            <a:r>
              <a:rPr lang="en-NZ" dirty="0"/>
              <a:t>All aspects of previous form matching and in corresponding places</a:t>
            </a:r>
          </a:p>
        </p:txBody>
      </p:sp>
      <p:pic>
        <p:nvPicPr>
          <p:cNvPr id="5" name="Content Placeholder 4">
            <a:extLst>
              <a:ext uri="{FF2B5EF4-FFF2-40B4-BE49-F238E27FC236}">
                <a16:creationId xmlns:a16="http://schemas.microsoft.com/office/drawing/2014/main" id="{5B841098-277B-1CDF-9A68-81CB35442608}"/>
              </a:ext>
            </a:extLst>
          </p:cNvPr>
          <p:cNvPicPr>
            <a:picLocks noGrp="1" noChangeAspect="1"/>
          </p:cNvPicPr>
          <p:nvPr>
            <p:ph idx="1"/>
          </p:nvPr>
        </p:nvPicPr>
        <p:blipFill rotWithShape="1">
          <a:blip r:embed="rId2"/>
          <a:srcRect l="7637" t="1142" r="6751" b="3709"/>
          <a:stretch/>
        </p:blipFill>
        <p:spPr>
          <a:xfrm>
            <a:off x="243530" y="296333"/>
            <a:ext cx="4438537" cy="6265334"/>
          </a:xfrm>
        </p:spPr>
      </p:pic>
      <p:pic>
        <p:nvPicPr>
          <p:cNvPr id="7" name="Content Placeholder 4">
            <a:extLst>
              <a:ext uri="{FF2B5EF4-FFF2-40B4-BE49-F238E27FC236}">
                <a16:creationId xmlns:a16="http://schemas.microsoft.com/office/drawing/2014/main" id="{9D874A72-B6FE-E9D1-4A7F-664B4D5E51E6}"/>
              </a:ext>
            </a:extLst>
          </p:cNvPr>
          <p:cNvPicPr>
            <a:picLocks noChangeAspect="1"/>
          </p:cNvPicPr>
          <p:nvPr/>
        </p:nvPicPr>
        <p:blipFill rotWithShape="1">
          <a:blip r:embed="rId3"/>
          <a:srcRect l="7346" t="1360" r="6779" b="3692"/>
          <a:stretch/>
        </p:blipFill>
        <p:spPr>
          <a:xfrm>
            <a:off x="243529" y="169333"/>
            <a:ext cx="4692537" cy="6589621"/>
          </a:xfrm>
          <a:prstGeom prst="rect">
            <a:avLst/>
          </a:prstGeom>
        </p:spPr>
      </p:pic>
    </p:spTree>
    <p:extLst>
      <p:ext uri="{BB962C8B-B14F-4D97-AF65-F5344CB8AC3E}">
        <p14:creationId xmlns:p14="http://schemas.microsoft.com/office/powerpoint/2010/main" val="4149521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B841098-277B-1CDF-9A68-81CB35442608}"/>
              </a:ext>
            </a:extLst>
          </p:cNvPr>
          <p:cNvPicPr>
            <a:picLocks noGrp="1" noChangeAspect="1"/>
          </p:cNvPicPr>
          <p:nvPr>
            <p:ph idx="1"/>
          </p:nvPr>
        </p:nvPicPr>
        <p:blipFill rotWithShape="1">
          <a:blip r:embed="rId2"/>
          <a:srcRect l="7637" t="1142" r="6751" b="3709"/>
          <a:stretch/>
        </p:blipFill>
        <p:spPr>
          <a:xfrm>
            <a:off x="243530" y="296333"/>
            <a:ext cx="4438537" cy="6265334"/>
          </a:xfrm>
        </p:spPr>
      </p:pic>
      <p:pic>
        <p:nvPicPr>
          <p:cNvPr id="2" name="Picture 1">
            <a:extLst>
              <a:ext uri="{FF2B5EF4-FFF2-40B4-BE49-F238E27FC236}">
                <a16:creationId xmlns:a16="http://schemas.microsoft.com/office/drawing/2014/main" id="{08346D31-DC33-0B4E-64BF-8FF5C20A73B7}"/>
              </a:ext>
            </a:extLst>
          </p:cNvPr>
          <p:cNvPicPr>
            <a:picLocks noChangeAspect="1"/>
          </p:cNvPicPr>
          <p:nvPr/>
        </p:nvPicPr>
        <p:blipFill rotWithShape="1">
          <a:blip r:embed="rId3"/>
          <a:srcRect l="6851" t="1477" r="10531" b="3356"/>
          <a:stretch/>
        </p:blipFill>
        <p:spPr>
          <a:xfrm>
            <a:off x="160866" y="186267"/>
            <a:ext cx="4487333" cy="6564883"/>
          </a:xfrm>
          <a:prstGeom prst="rect">
            <a:avLst/>
          </a:prstGeom>
        </p:spPr>
      </p:pic>
    </p:spTree>
    <p:extLst>
      <p:ext uri="{BB962C8B-B14F-4D97-AF65-F5344CB8AC3E}">
        <p14:creationId xmlns:p14="http://schemas.microsoft.com/office/powerpoint/2010/main" val="3327419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B841098-277B-1CDF-9A68-81CB35442608}"/>
              </a:ext>
            </a:extLst>
          </p:cNvPr>
          <p:cNvPicPr>
            <a:picLocks noGrp="1" noChangeAspect="1"/>
          </p:cNvPicPr>
          <p:nvPr>
            <p:ph idx="1"/>
          </p:nvPr>
        </p:nvPicPr>
        <p:blipFill rotWithShape="1">
          <a:blip r:embed="rId2"/>
          <a:srcRect l="7637" t="1142" r="6751" b="3709"/>
          <a:stretch/>
        </p:blipFill>
        <p:spPr>
          <a:xfrm>
            <a:off x="243530" y="296333"/>
            <a:ext cx="4438537" cy="6265334"/>
          </a:xfrm>
        </p:spPr>
      </p:pic>
      <p:sp>
        <p:nvSpPr>
          <p:cNvPr id="6" name="Text Placeholder 5">
            <a:extLst>
              <a:ext uri="{FF2B5EF4-FFF2-40B4-BE49-F238E27FC236}">
                <a16:creationId xmlns:a16="http://schemas.microsoft.com/office/drawing/2014/main" id="{64671D93-A431-815B-5679-9822A2B88F8E}"/>
              </a:ext>
            </a:extLst>
          </p:cNvPr>
          <p:cNvSpPr>
            <a:spLocks noGrp="1"/>
          </p:cNvSpPr>
          <p:nvPr>
            <p:ph type="body" sz="quarter" idx="15"/>
          </p:nvPr>
        </p:nvSpPr>
        <p:spPr/>
        <p:txBody>
          <a:bodyPr/>
          <a:lstStyle/>
          <a:p>
            <a:endParaRPr lang="en-NZ"/>
          </a:p>
        </p:txBody>
      </p:sp>
      <p:pic>
        <p:nvPicPr>
          <p:cNvPr id="2" name="Picture 1">
            <a:extLst>
              <a:ext uri="{FF2B5EF4-FFF2-40B4-BE49-F238E27FC236}">
                <a16:creationId xmlns:a16="http://schemas.microsoft.com/office/drawing/2014/main" id="{08346D31-DC33-0B4E-64BF-8FF5C20A73B7}"/>
              </a:ext>
            </a:extLst>
          </p:cNvPr>
          <p:cNvPicPr>
            <a:picLocks noChangeAspect="1"/>
          </p:cNvPicPr>
          <p:nvPr/>
        </p:nvPicPr>
        <p:blipFill rotWithShape="1">
          <a:blip r:embed="rId3"/>
          <a:srcRect l="6851" t="1477" r="10531" b="3356"/>
          <a:stretch/>
        </p:blipFill>
        <p:spPr>
          <a:xfrm>
            <a:off x="160866" y="186267"/>
            <a:ext cx="4487333" cy="6564883"/>
          </a:xfrm>
          <a:prstGeom prst="rect">
            <a:avLst/>
          </a:prstGeom>
        </p:spPr>
      </p:pic>
      <p:pic>
        <p:nvPicPr>
          <p:cNvPr id="3" name="Picture 2">
            <a:extLst>
              <a:ext uri="{FF2B5EF4-FFF2-40B4-BE49-F238E27FC236}">
                <a16:creationId xmlns:a16="http://schemas.microsoft.com/office/drawing/2014/main" id="{813493FF-BAAD-6FF8-B46F-40C2F529FC49}"/>
              </a:ext>
            </a:extLst>
          </p:cNvPr>
          <p:cNvPicPr>
            <a:picLocks noChangeAspect="1"/>
          </p:cNvPicPr>
          <p:nvPr/>
        </p:nvPicPr>
        <p:blipFill rotWithShape="1">
          <a:blip r:embed="rId3"/>
          <a:srcRect l="6851" t="1477" r="10531" b="3356"/>
          <a:stretch/>
        </p:blipFill>
        <p:spPr>
          <a:xfrm rot="5400000">
            <a:off x="1638552" y="-1291420"/>
            <a:ext cx="6383360" cy="9338734"/>
          </a:xfrm>
          <a:prstGeom prst="rect">
            <a:avLst/>
          </a:prstGeom>
        </p:spPr>
      </p:pic>
    </p:spTree>
    <p:extLst>
      <p:ext uri="{BB962C8B-B14F-4D97-AF65-F5344CB8AC3E}">
        <p14:creationId xmlns:p14="http://schemas.microsoft.com/office/powerpoint/2010/main" val="179975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8647363" cy="753979"/>
          </a:xfrm>
        </p:spPr>
        <p:txBody>
          <a:bodyPr/>
          <a:lstStyle/>
          <a:p>
            <a:r>
              <a:rPr lang="en-US" dirty="0" err="1"/>
              <a:t>SAFERsleep</a:t>
            </a:r>
            <a:r>
              <a:rPr lang="en-US" dirty="0"/>
              <a:t>® Maternity Module</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p:txBody>
          <a:bodyPr>
            <a:normAutofit/>
          </a:bodyPr>
          <a:lstStyle/>
          <a:p>
            <a:pPr marL="0" indent="0">
              <a:buNone/>
            </a:pPr>
            <a:r>
              <a:rPr lang="en-US" dirty="0">
                <a:solidFill>
                  <a:srgbClr val="44546A"/>
                </a:solidFill>
              </a:rPr>
              <a:t>Work Flow:</a:t>
            </a:r>
          </a:p>
          <a:p>
            <a:pPr lvl="1"/>
            <a:r>
              <a:rPr lang="en-US" dirty="0"/>
              <a:t>Epidural request</a:t>
            </a:r>
          </a:p>
          <a:p>
            <a:pPr lvl="1"/>
            <a:r>
              <a:rPr lang="en-US" dirty="0"/>
              <a:t>Tablet into delivery suite room</a:t>
            </a:r>
          </a:p>
          <a:p>
            <a:pPr lvl="1"/>
            <a:r>
              <a:rPr lang="en-US" dirty="0"/>
              <a:t>Check patient details and login</a:t>
            </a:r>
          </a:p>
          <a:p>
            <a:pPr lvl="1"/>
            <a:r>
              <a:rPr lang="en-US" dirty="0"/>
              <a:t>Discussion and completion of procedure</a:t>
            </a:r>
          </a:p>
          <a:p>
            <a:pPr lvl="1"/>
            <a:r>
              <a:rPr lang="en-US" dirty="0" err="1"/>
              <a:t>SAFERsleep</a:t>
            </a:r>
            <a:r>
              <a:rPr lang="en-US" dirty="0"/>
              <a:t> input and print form  </a:t>
            </a:r>
          </a:p>
          <a:p>
            <a:pPr lvl="1"/>
            <a:r>
              <a:rPr lang="en-US" dirty="0"/>
              <a:t>Collect print out</a:t>
            </a:r>
          </a:p>
          <a:p>
            <a:pPr lvl="1"/>
            <a:r>
              <a:rPr lang="en-US" dirty="0"/>
              <a:t>Return with signed print out and Ice to check block</a:t>
            </a:r>
          </a:p>
          <a:p>
            <a:pPr lvl="1"/>
            <a:endParaRPr lang="en-US" dirty="0"/>
          </a:p>
          <a:p>
            <a:endParaRPr lang="en-US" dirty="0"/>
          </a:p>
          <a:p>
            <a:endParaRPr lang="en-US" dirty="0"/>
          </a:p>
          <a:p>
            <a:endParaRPr lang="en-US" dirty="0"/>
          </a:p>
          <a:p>
            <a:endParaRPr lang="en-US" dirty="0"/>
          </a:p>
          <a:p>
            <a:endParaRPr lang="en-NZ" dirty="0"/>
          </a:p>
        </p:txBody>
      </p:sp>
    </p:spTree>
    <p:extLst>
      <p:ext uri="{BB962C8B-B14F-4D97-AF65-F5344CB8AC3E}">
        <p14:creationId xmlns:p14="http://schemas.microsoft.com/office/powerpoint/2010/main" val="2937395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8647363" cy="753979"/>
          </a:xfrm>
        </p:spPr>
        <p:txBody>
          <a:bodyPr/>
          <a:lstStyle/>
          <a:p>
            <a:r>
              <a:rPr lang="en-US" dirty="0" err="1"/>
              <a:t>SAFERsleep</a:t>
            </a:r>
            <a:r>
              <a:rPr lang="en-US" dirty="0"/>
              <a:t>® Maternity Module</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p:txBody>
          <a:bodyPr>
            <a:normAutofit/>
          </a:bodyPr>
          <a:lstStyle/>
          <a:p>
            <a:pPr lvl="1"/>
            <a:r>
              <a:rPr lang="en-US" dirty="0"/>
              <a:t>Interface</a:t>
            </a:r>
          </a:p>
          <a:p>
            <a:endParaRPr lang="en-US" dirty="0"/>
          </a:p>
          <a:p>
            <a:endParaRPr lang="en-US" dirty="0"/>
          </a:p>
          <a:p>
            <a:endParaRPr lang="en-US" dirty="0"/>
          </a:p>
          <a:p>
            <a:endParaRPr lang="en-US" dirty="0"/>
          </a:p>
          <a:p>
            <a:endParaRPr lang="en-NZ" dirty="0"/>
          </a:p>
        </p:txBody>
      </p:sp>
      <p:pic>
        <p:nvPicPr>
          <p:cNvPr id="4" name="Picture 3" descr="Graphical user interface, application&#10;&#10;Description automatically generated">
            <a:extLst>
              <a:ext uri="{FF2B5EF4-FFF2-40B4-BE49-F238E27FC236}">
                <a16:creationId xmlns:a16="http://schemas.microsoft.com/office/drawing/2014/main" id="{26D5E9BC-7E03-7484-95AF-3707395EC7A1}"/>
              </a:ext>
            </a:extLst>
          </p:cNvPr>
          <p:cNvPicPr>
            <a:picLocks noChangeAspect="1"/>
          </p:cNvPicPr>
          <p:nvPr/>
        </p:nvPicPr>
        <p:blipFill rotWithShape="1">
          <a:blip r:embed="rId2"/>
          <a:srcRect b="41749"/>
          <a:stretch/>
        </p:blipFill>
        <p:spPr>
          <a:xfrm>
            <a:off x="151485" y="2481437"/>
            <a:ext cx="5731510" cy="2413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Graphical user interface, text, application, Word, email&#10;&#10;Description automatically generated">
            <a:extLst>
              <a:ext uri="{FF2B5EF4-FFF2-40B4-BE49-F238E27FC236}">
                <a16:creationId xmlns:a16="http://schemas.microsoft.com/office/drawing/2014/main" id="{575D11C7-70C3-0E0F-2968-B540DE8C97C9}"/>
              </a:ext>
            </a:extLst>
          </p:cNvPr>
          <p:cNvPicPr>
            <a:picLocks noChangeAspect="1"/>
          </p:cNvPicPr>
          <p:nvPr/>
        </p:nvPicPr>
        <p:blipFill rotWithShape="1">
          <a:blip r:embed="rId3"/>
          <a:srcRect b="39761"/>
          <a:stretch/>
        </p:blipFill>
        <p:spPr>
          <a:xfrm>
            <a:off x="6023779" y="2481436"/>
            <a:ext cx="5731510" cy="24135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Graphical user interface, application, Word&#10;&#10;Description automatically generated">
            <a:extLst>
              <a:ext uri="{FF2B5EF4-FFF2-40B4-BE49-F238E27FC236}">
                <a16:creationId xmlns:a16="http://schemas.microsoft.com/office/drawing/2014/main" id="{1BA59A20-976C-A152-40AA-DF777255CEC5}"/>
              </a:ext>
            </a:extLst>
          </p:cNvPr>
          <p:cNvPicPr>
            <a:picLocks noChangeAspect="1"/>
          </p:cNvPicPr>
          <p:nvPr/>
        </p:nvPicPr>
        <p:blipFill rotWithShape="1">
          <a:blip r:embed="rId4"/>
          <a:srcRect r="30338" b="63969"/>
          <a:stretch/>
        </p:blipFill>
        <p:spPr>
          <a:xfrm>
            <a:off x="3886657" y="5096395"/>
            <a:ext cx="3992676" cy="14876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3901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8647363" cy="753979"/>
          </a:xfrm>
        </p:spPr>
        <p:txBody>
          <a:bodyPr/>
          <a:lstStyle/>
          <a:p>
            <a:r>
              <a:rPr lang="en-US" dirty="0" err="1"/>
              <a:t>SAFERsleep</a:t>
            </a:r>
            <a:r>
              <a:rPr lang="en-US" dirty="0"/>
              <a:t>® Maternity Module</a:t>
            </a:r>
            <a:endParaRPr lang="en-NZ" dirty="0"/>
          </a:p>
        </p:txBody>
      </p:sp>
      <p:pic>
        <p:nvPicPr>
          <p:cNvPr id="7" name="Picture 6" descr="Graphical user interface, text, application&#10;&#10;Description automatically generated">
            <a:extLst>
              <a:ext uri="{FF2B5EF4-FFF2-40B4-BE49-F238E27FC236}">
                <a16:creationId xmlns:a16="http://schemas.microsoft.com/office/drawing/2014/main" id="{5D897EB7-69E5-6107-AAB0-1CDFCA1C0C29}"/>
              </a:ext>
            </a:extLst>
          </p:cNvPr>
          <p:cNvPicPr>
            <a:picLocks noChangeAspect="1"/>
          </p:cNvPicPr>
          <p:nvPr/>
        </p:nvPicPr>
        <p:blipFill>
          <a:blip r:embed="rId2"/>
          <a:stretch>
            <a:fillRect/>
          </a:stretch>
        </p:blipFill>
        <p:spPr>
          <a:xfrm>
            <a:off x="125858" y="2506753"/>
            <a:ext cx="4323080" cy="312801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DBA36A84-884A-436D-E6EE-2F1C5F20E515}"/>
              </a:ext>
            </a:extLst>
          </p:cNvPr>
          <p:cNvPicPr>
            <a:picLocks noChangeAspect="1"/>
          </p:cNvPicPr>
          <p:nvPr/>
        </p:nvPicPr>
        <p:blipFill>
          <a:blip r:embed="rId3"/>
          <a:stretch>
            <a:fillRect/>
          </a:stretch>
        </p:blipFill>
        <p:spPr>
          <a:xfrm>
            <a:off x="4555246" y="2506753"/>
            <a:ext cx="4323080" cy="3128010"/>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A36AD0CE-011E-71F2-78D8-735EC1190225}"/>
              </a:ext>
            </a:extLst>
          </p:cNvPr>
          <p:cNvPicPr>
            <a:picLocks noChangeAspect="1"/>
          </p:cNvPicPr>
          <p:nvPr/>
        </p:nvPicPr>
        <p:blipFill rotWithShape="1">
          <a:blip r:embed="rId4"/>
          <a:srcRect r="29463"/>
          <a:stretch/>
        </p:blipFill>
        <p:spPr>
          <a:xfrm>
            <a:off x="8984634" y="2506753"/>
            <a:ext cx="3049373" cy="3128010"/>
          </a:xfrm>
          <a:prstGeom prst="rect">
            <a:avLst/>
          </a:prstGeom>
        </p:spPr>
      </p:pic>
    </p:spTree>
    <p:extLst>
      <p:ext uri="{BB962C8B-B14F-4D97-AF65-F5344CB8AC3E}">
        <p14:creationId xmlns:p14="http://schemas.microsoft.com/office/powerpoint/2010/main" val="4249923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8647363" cy="753979"/>
          </a:xfrm>
        </p:spPr>
        <p:txBody>
          <a:bodyPr/>
          <a:lstStyle/>
          <a:p>
            <a:r>
              <a:rPr lang="en-US" dirty="0" err="1"/>
              <a:t>SAFERsleep</a:t>
            </a:r>
            <a:r>
              <a:rPr lang="en-US" dirty="0"/>
              <a:t>® Maternity Module</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p:txBody>
          <a:bodyPr>
            <a:normAutofit/>
          </a:bodyPr>
          <a:lstStyle/>
          <a:p>
            <a:pPr marL="0" indent="0">
              <a:buNone/>
            </a:pPr>
            <a:r>
              <a:rPr lang="en-US" dirty="0">
                <a:solidFill>
                  <a:srgbClr val="44546A"/>
                </a:solidFill>
              </a:rPr>
              <a:t>Bonus Material </a:t>
            </a:r>
          </a:p>
          <a:p>
            <a:pPr lvl="1"/>
            <a:r>
              <a:rPr lang="en-US" dirty="0"/>
              <a:t>Flow through of information to SS.OR and SS Pain modules</a:t>
            </a:r>
          </a:p>
          <a:p>
            <a:pPr lvl="1"/>
            <a:r>
              <a:rPr lang="en-US" dirty="0"/>
              <a:t>Remifentanil PCA Prescription &amp; Guideline</a:t>
            </a:r>
          </a:p>
          <a:p>
            <a:pPr lvl="1"/>
            <a:r>
              <a:rPr lang="en-US" dirty="0" err="1"/>
              <a:t>Customisable</a:t>
            </a:r>
            <a:r>
              <a:rPr lang="en-US" dirty="0"/>
              <a:t> templates</a:t>
            </a:r>
          </a:p>
          <a:p>
            <a:pPr lvl="1"/>
            <a:r>
              <a:rPr lang="en-US" dirty="0"/>
              <a:t>Post Dural Puncture Headache Pathway</a:t>
            </a:r>
          </a:p>
          <a:p>
            <a:pPr lvl="1"/>
            <a:r>
              <a:rPr lang="en-US" dirty="0"/>
              <a:t>Intrathecal catheter placement</a:t>
            </a:r>
          </a:p>
          <a:p>
            <a:pPr lvl="1"/>
            <a:r>
              <a:rPr lang="en-US" dirty="0"/>
              <a:t>Each printout also includes a letter to the woman with what to watch out for</a:t>
            </a:r>
          </a:p>
          <a:p>
            <a:pPr lvl="1"/>
            <a:endParaRPr lang="en-US" dirty="0"/>
          </a:p>
          <a:p>
            <a:pPr lvl="1"/>
            <a:endParaRPr lang="en-US" dirty="0"/>
          </a:p>
          <a:p>
            <a:endParaRPr lang="en-US" dirty="0"/>
          </a:p>
          <a:p>
            <a:endParaRPr lang="en-US" dirty="0"/>
          </a:p>
          <a:p>
            <a:endParaRPr lang="en-US" dirty="0"/>
          </a:p>
          <a:p>
            <a:endParaRPr lang="en-US" dirty="0"/>
          </a:p>
          <a:p>
            <a:endParaRPr lang="en-NZ" dirty="0"/>
          </a:p>
        </p:txBody>
      </p:sp>
    </p:spTree>
    <p:extLst>
      <p:ext uri="{BB962C8B-B14F-4D97-AF65-F5344CB8AC3E}">
        <p14:creationId xmlns:p14="http://schemas.microsoft.com/office/powerpoint/2010/main" val="744338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p:txBody>
          <a:bodyPr/>
          <a:lstStyle/>
          <a:p>
            <a:r>
              <a:rPr lang="en-US" dirty="0" err="1"/>
              <a:t>Pepeha</a:t>
            </a:r>
            <a:endParaRPr lang="en-NZ" dirty="0"/>
          </a:p>
        </p:txBody>
      </p:sp>
      <p:pic>
        <p:nvPicPr>
          <p:cNvPr id="9" name="Picture Placeholder 8">
            <a:extLst>
              <a:ext uri="{FF2B5EF4-FFF2-40B4-BE49-F238E27FC236}">
                <a16:creationId xmlns:a16="http://schemas.microsoft.com/office/drawing/2014/main" id="{D1F88D6E-433C-FEE6-B64C-0E3BEEDC9DBB}"/>
              </a:ext>
            </a:extLst>
          </p:cNvPr>
          <p:cNvPicPr>
            <a:picLocks noGrp="1" noChangeAspect="1"/>
          </p:cNvPicPr>
          <p:nvPr>
            <p:ph type="pic" sz="quarter" idx="17"/>
          </p:nvPr>
        </p:nvPicPr>
        <p:blipFill rotWithShape="1">
          <a:blip r:embed="rId2"/>
          <a:srcRect t="30521" r="33024" b="414"/>
          <a:stretch/>
        </p:blipFill>
        <p:spPr>
          <a:xfrm>
            <a:off x="5953557" y="269422"/>
            <a:ext cx="4615111" cy="4457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78E60CC-7400-1A4F-9D3C-D10EF377E356}"/>
              </a:ext>
            </a:extLst>
          </p:cNvPr>
          <p:cNvPicPr>
            <a:picLocks noChangeAspect="1"/>
          </p:cNvPicPr>
          <p:nvPr/>
        </p:nvPicPr>
        <p:blipFill>
          <a:blip r:embed="rId3"/>
          <a:stretch>
            <a:fillRect/>
          </a:stretch>
        </p:blipFill>
        <p:spPr>
          <a:xfrm>
            <a:off x="169203" y="1767568"/>
            <a:ext cx="5589913" cy="4772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dirt road through a grassy field&#10;&#10;Description automatically generated">
            <a:extLst>
              <a:ext uri="{FF2B5EF4-FFF2-40B4-BE49-F238E27FC236}">
                <a16:creationId xmlns:a16="http://schemas.microsoft.com/office/drawing/2014/main" id="{B2E044E3-3248-63DD-3692-4A44557DD340}"/>
              </a:ext>
            </a:extLst>
          </p:cNvPr>
          <p:cNvPicPr>
            <a:picLocks noChangeAspect="1"/>
          </p:cNvPicPr>
          <p:nvPr/>
        </p:nvPicPr>
        <p:blipFill rotWithShape="1">
          <a:blip r:embed="rId4">
            <a:extLst>
              <a:ext uri="{28A0092B-C50C-407E-A947-70E740481C1C}">
                <a14:useLocalDpi xmlns:a14="http://schemas.microsoft.com/office/drawing/2010/main" val="0"/>
              </a:ext>
            </a:extLst>
          </a:blip>
          <a:srcRect b="5000"/>
          <a:stretch/>
        </p:blipFill>
        <p:spPr>
          <a:xfrm>
            <a:off x="5926797" y="2388053"/>
            <a:ext cx="6096000" cy="434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8A92135B-8C59-E734-1521-6E1B9849C117}"/>
              </a:ext>
            </a:extLst>
          </p:cNvPr>
          <p:cNvPicPr>
            <a:picLocks noChangeAspect="1"/>
          </p:cNvPicPr>
          <p:nvPr/>
        </p:nvPicPr>
        <p:blipFill>
          <a:blip r:embed="rId5"/>
          <a:stretch>
            <a:fillRect/>
          </a:stretch>
        </p:blipFill>
        <p:spPr>
          <a:xfrm>
            <a:off x="3817190" y="1426709"/>
            <a:ext cx="4219214" cy="4004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267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8647363" cy="753979"/>
          </a:xfrm>
        </p:spPr>
        <p:txBody>
          <a:bodyPr/>
          <a:lstStyle/>
          <a:p>
            <a:r>
              <a:rPr lang="en-US" dirty="0" err="1"/>
              <a:t>SAFERsleep</a:t>
            </a:r>
            <a:r>
              <a:rPr lang="en-US" dirty="0"/>
              <a:t>® Maternity Module</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p:txBody>
          <a:bodyPr>
            <a:normAutofit/>
          </a:bodyPr>
          <a:lstStyle/>
          <a:p>
            <a:r>
              <a:rPr lang="en-US" dirty="0"/>
              <a:t>Flow through of information to SS.OR and pain modules</a:t>
            </a:r>
          </a:p>
          <a:p>
            <a:endParaRPr lang="en-US" dirty="0"/>
          </a:p>
          <a:p>
            <a:pPr lvl="1"/>
            <a:endParaRPr lang="en-US" dirty="0"/>
          </a:p>
          <a:p>
            <a:pPr lvl="1"/>
            <a:endParaRPr lang="en-US" dirty="0"/>
          </a:p>
          <a:p>
            <a:endParaRPr lang="en-US" dirty="0"/>
          </a:p>
          <a:p>
            <a:endParaRPr lang="en-US" dirty="0"/>
          </a:p>
          <a:p>
            <a:endParaRPr lang="en-US" dirty="0"/>
          </a:p>
          <a:p>
            <a:endParaRPr lang="en-US" dirty="0"/>
          </a:p>
          <a:p>
            <a:endParaRPr lang="en-NZ" dirty="0"/>
          </a:p>
        </p:txBody>
      </p:sp>
      <p:pic>
        <p:nvPicPr>
          <p:cNvPr id="4" name="Picture 3" descr="Graphical user interface, text, application, email&#10;&#10;Description automatically generated">
            <a:extLst>
              <a:ext uri="{FF2B5EF4-FFF2-40B4-BE49-F238E27FC236}">
                <a16:creationId xmlns:a16="http://schemas.microsoft.com/office/drawing/2014/main" id="{FC2014E6-3D2D-4CF5-148F-42174BF6D112}"/>
              </a:ext>
            </a:extLst>
          </p:cNvPr>
          <p:cNvPicPr>
            <a:picLocks noChangeAspect="1"/>
          </p:cNvPicPr>
          <p:nvPr/>
        </p:nvPicPr>
        <p:blipFill>
          <a:blip r:embed="rId2"/>
          <a:stretch>
            <a:fillRect/>
          </a:stretch>
        </p:blipFill>
        <p:spPr>
          <a:xfrm>
            <a:off x="112339" y="2548875"/>
            <a:ext cx="4366895" cy="2792095"/>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D936C31F-0CC4-9852-7916-8C83E4F6C044}"/>
              </a:ext>
            </a:extLst>
          </p:cNvPr>
          <p:cNvPicPr>
            <a:picLocks noChangeAspect="1"/>
          </p:cNvPicPr>
          <p:nvPr/>
        </p:nvPicPr>
        <p:blipFill>
          <a:blip r:embed="rId3"/>
          <a:stretch>
            <a:fillRect/>
          </a:stretch>
        </p:blipFill>
        <p:spPr>
          <a:xfrm>
            <a:off x="4602288" y="2589746"/>
            <a:ext cx="4354830" cy="3415030"/>
          </a:xfrm>
          <a:prstGeom prst="rect">
            <a:avLst/>
          </a:prstGeom>
        </p:spPr>
      </p:pic>
    </p:spTree>
    <p:extLst>
      <p:ext uri="{BB962C8B-B14F-4D97-AF65-F5344CB8AC3E}">
        <p14:creationId xmlns:p14="http://schemas.microsoft.com/office/powerpoint/2010/main" val="2746463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p:txBody>
          <a:bodyPr>
            <a:normAutofit/>
          </a:bodyPr>
          <a:lstStyle/>
          <a:p>
            <a:endParaRPr lang="en-US" dirty="0"/>
          </a:p>
          <a:p>
            <a:endParaRPr lang="en-US" dirty="0"/>
          </a:p>
          <a:p>
            <a:pPr lvl="1"/>
            <a:endParaRPr lang="en-US" dirty="0"/>
          </a:p>
          <a:p>
            <a:pPr lvl="1"/>
            <a:endParaRPr lang="en-US" dirty="0"/>
          </a:p>
          <a:p>
            <a:endParaRPr lang="en-US" dirty="0"/>
          </a:p>
          <a:p>
            <a:endParaRPr lang="en-US" dirty="0"/>
          </a:p>
          <a:p>
            <a:endParaRPr lang="en-US" dirty="0"/>
          </a:p>
          <a:p>
            <a:endParaRPr lang="en-US" dirty="0"/>
          </a:p>
          <a:p>
            <a:endParaRPr lang="en-NZ" dirty="0"/>
          </a:p>
        </p:txBody>
      </p:sp>
      <p:pic>
        <p:nvPicPr>
          <p:cNvPr id="5" name="Picture 4" descr="A close-up of a paper&#10;&#10;Description automatically generated">
            <a:extLst>
              <a:ext uri="{FF2B5EF4-FFF2-40B4-BE49-F238E27FC236}">
                <a16:creationId xmlns:a16="http://schemas.microsoft.com/office/drawing/2014/main" id="{6A9C095B-12A8-960E-2F69-FF59A7A15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7" y="228599"/>
            <a:ext cx="4618575" cy="6400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9045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8647363" cy="753979"/>
          </a:xfrm>
        </p:spPr>
        <p:txBody>
          <a:bodyPr/>
          <a:lstStyle/>
          <a:p>
            <a:r>
              <a:rPr lang="en-US" dirty="0" err="1"/>
              <a:t>SAFERsleep</a:t>
            </a:r>
            <a:r>
              <a:rPr lang="en-US" dirty="0"/>
              <a:t>® Maternity Module</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p:txBody>
          <a:bodyPr>
            <a:normAutofit/>
          </a:bodyPr>
          <a:lstStyle/>
          <a:p>
            <a:r>
              <a:rPr lang="en-US" dirty="0"/>
              <a:t>Remi PCA unique to Delivery Suite with safety features &amp; cut outs…</a:t>
            </a:r>
          </a:p>
          <a:p>
            <a:endParaRPr lang="en-US" dirty="0"/>
          </a:p>
          <a:p>
            <a:endParaRPr lang="en-US" dirty="0"/>
          </a:p>
          <a:p>
            <a:pPr lvl="1"/>
            <a:endParaRPr lang="en-US" dirty="0"/>
          </a:p>
          <a:p>
            <a:pPr lvl="1"/>
            <a:endParaRPr lang="en-US" dirty="0"/>
          </a:p>
          <a:p>
            <a:endParaRPr lang="en-US" dirty="0"/>
          </a:p>
          <a:p>
            <a:endParaRPr lang="en-US" dirty="0"/>
          </a:p>
          <a:p>
            <a:endParaRPr lang="en-US" dirty="0"/>
          </a:p>
          <a:p>
            <a:endParaRPr lang="en-US" dirty="0"/>
          </a:p>
          <a:p>
            <a:endParaRPr lang="en-NZ" dirty="0"/>
          </a:p>
        </p:txBody>
      </p:sp>
      <p:pic>
        <p:nvPicPr>
          <p:cNvPr id="6" name="Picture 5" descr="Graphical user interface, text, application&#10;&#10;Description automatically generated">
            <a:extLst>
              <a:ext uri="{FF2B5EF4-FFF2-40B4-BE49-F238E27FC236}">
                <a16:creationId xmlns:a16="http://schemas.microsoft.com/office/drawing/2014/main" id="{B67AE071-EB31-8D11-A02A-DE4F431516AB}"/>
              </a:ext>
            </a:extLst>
          </p:cNvPr>
          <p:cNvPicPr>
            <a:picLocks noChangeAspect="1"/>
          </p:cNvPicPr>
          <p:nvPr/>
        </p:nvPicPr>
        <p:blipFill>
          <a:blip r:embed="rId2"/>
          <a:stretch>
            <a:fillRect/>
          </a:stretch>
        </p:blipFill>
        <p:spPr>
          <a:xfrm>
            <a:off x="113370" y="2538423"/>
            <a:ext cx="4096385" cy="3333115"/>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B012A83A-DB8C-F773-338F-5E0DA33986E3}"/>
              </a:ext>
            </a:extLst>
          </p:cNvPr>
          <p:cNvPicPr>
            <a:picLocks noChangeAspect="1"/>
          </p:cNvPicPr>
          <p:nvPr/>
        </p:nvPicPr>
        <p:blipFill>
          <a:blip r:embed="rId3"/>
          <a:stretch>
            <a:fillRect/>
          </a:stretch>
        </p:blipFill>
        <p:spPr>
          <a:xfrm>
            <a:off x="4429164" y="2538423"/>
            <a:ext cx="2953147" cy="1476574"/>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00118D56-41D4-EAFF-A420-939DC3F033AB}"/>
              </a:ext>
            </a:extLst>
          </p:cNvPr>
          <p:cNvPicPr>
            <a:picLocks noChangeAspect="1"/>
          </p:cNvPicPr>
          <p:nvPr/>
        </p:nvPicPr>
        <p:blipFill>
          <a:blip r:embed="rId4"/>
          <a:stretch>
            <a:fillRect/>
          </a:stretch>
        </p:blipFill>
        <p:spPr>
          <a:xfrm>
            <a:off x="5905737" y="4080435"/>
            <a:ext cx="2953148" cy="1476574"/>
          </a:xfrm>
          <a:prstGeom prst="rect">
            <a:avLst/>
          </a:prstGeom>
        </p:spPr>
      </p:pic>
    </p:spTree>
    <p:extLst>
      <p:ext uri="{BB962C8B-B14F-4D97-AF65-F5344CB8AC3E}">
        <p14:creationId xmlns:p14="http://schemas.microsoft.com/office/powerpoint/2010/main" val="1074732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8647363" cy="753979"/>
          </a:xfrm>
        </p:spPr>
        <p:txBody>
          <a:bodyPr/>
          <a:lstStyle/>
          <a:p>
            <a:r>
              <a:rPr lang="en-US" dirty="0" err="1"/>
              <a:t>SAFERsleep</a:t>
            </a:r>
            <a:r>
              <a:rPr lang="en-US" dirty="0"/>
              <a:t>® Maternity Module</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p:txBody>
          <a:bodyPr>
            <a:normAutofit/>
          </a:bodyPr>
          <a:lstStyle/>
          <a:p>
            <a:pPr marL="0" indent="0">
              <a:buNone/>
            </a:pPr>
            <a:r>
              <a:rPr lang="en-US" dirty="0">
                <a:solidFill>
                  <a:srgbClr val="44546A"/>
                </a:solidFill>
              </a:rPr>
              <a:t>Data Collection</a:t>
            </a:r>
          </a:p>
          <a:p>
            <a:pPr lvl="1"/>
            <a:r>
              <a:rPr lang="en-US" dirty="0"/>
              <a:t>KPI – Time from request to arrival</a:t>
            </a:r>
          </a:p>
          <a:p>
            <a:pPr lvl="1"/>
            <a:r>
              <a:rPr lang="en-US" dirty="0"/>
              <a:t>Accurate number of ‘off the floor’ epidurals/ procedures</a:t>
            </a:r>
          </a:p>
          <a:p>
            <a:pPr lvl="1"/>
            <a:r>
              <a:rPr lang="en-US" dirty="0"/>
              <a:t>Links to </a:t>
            </a:r>
            <a:r>
              <a:rPr lang="en-US" dirty="0" err="1"/>
              <a:t>SAFERsleep</a:t>
            </a:r>
            <a:r>
              <a:rPr lang="en-US" dirty="0"/>
              <a:t> Pain module numbers being followed up/ college standard</a:t>
            </a:r>
          </a:p>
          <a:p>
            <a:pPr lvl="1"/>
            <a:r>
              <a:rPr lang="en-US" dirty="0"/>
              <a:t>Complications – very easy to drill through</a:t>
            </a:r>
          </a:p>
          <a:p>
            <a:pPr lvl="1"/>
            <a:r>
              <a:rPr lang="en-US" dirty="0" err="1"/>
              <a:t>Centralised</a:t>
            </a:r>
            <a:r>
              <a:rPr lang="en-US" dirty="0"/>
              <a:t>, backed-up, out of office</a:t>
            </a:r>
          </a:p>
          <a:p>
            <a:pPr lvl="1"/>
            <a:endParaRPr lang="en-US" dirty="0"/>
          </a:p>
          <a:p>
            <a:endParaRPr lang="en-US" dirty="0"/>
          </a:p>
          <a:p>
            <a:endParaRPr lang="en-US" dirty="0"/>
          </a:p>
          <a:p>
            <a:endParaRPr lang="en-US" dirty="0"/>
          </a:p>
          <a:p>
            <a:endParaRPr lang="en-US" dirty="0"/>
          </a:p>
          <a:p>
            <a:endParaRPr lang="en-NZ" dirty="0"/>
          </a:p>
        </p:txBody>
      </p:sp>
    </p:spTree>
    <p:extLst>
      <p:ext uri="{BB962C8B-B14F-4D97-AF65-F5344CB8AC3E}">
        <p14:creationId xmlns:p14="http://schemas.microsoft.com/office/powerpoint/2010/main" val="4168607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E30B9-D9F3-480A-968F-B51F7BDF2D9E}"/>
              </a:ext>
            </a:extLst>
          </p:cNvPr>
          <p:cNvSpPr>
            <a:spLocks noGrp="1"/>
          </p:cNvSpPr>
          <p:nvPr>
            <p:ph type="ctrTitle"/>
          </p:nvPr>
        </p:nvSpPr>
        <p:spPr/>
        <p:txBody>
          <a:bodyPr/>
          <a:lstStyle/>
          <a:p>
            <a:endParaRPr lang="en-NZ"/>
          </a:p>
        </p:txBody>
      </p:sp>
      <p:sp>
        <p:nvSpPr>
          <p:cNvPr id="3" name="Subtitle 2">
            <a:extLst>
              <a:ext uri="{FF2B5EF4-FFF2-40B4-BE49-F238E27FC236}">
                <a16:creationId xmlns:a16="http://schemas.microsoft.com/office/drawing/2014/main" id="{29ECF255-BEF1-4241-B1DC-7AFFB514028C}"/>
              </a:ext>
            </a:extLst>
          </p:cNvPr>
          <p:cNvSpPr>
            <a:spLocks noGrp="1"/>
          </p:cNvSpPr>
          <p:nvPr>
            <p:ph type="subTitle" idx="1"/>
          </p:nvPr>
        </p:nvSpPr>
        <p:spPr/>
        <p:txBody>
          <a:bodyPr/>
          <a:lstStyle/>
          <a:p>
            <a:endParaRPr lang="en-NZ"/>
          </a:p>
        </p:txBody>
      </p:sp>
      <p:pic>
        <p:nvPicPr>
          <p:cNvPr id="4" name="Picture 3">
            <a:extLst>
              <a:ext uri="{FF2B5EF4-FFF2-40B4-BE49-F238E27FC236}">
                <a16:creationId xmlns:a16="http://schemas.microsoft.com/office/drawing/2014/main" id="{5D92CF2F-3F97-4ABF-B1C4-63AB493E1A03}"/>
              </a:ext>
            </a:extLst>
          </p:cNvPr>
          <p:cNvPicPr>
            <a:picLocks noChangeAspect="1"/>
          </p:cNvPicPr>
          <p:nvPr/>
        </p:nvPicPr>
        <p:blipFill rotWithShape="1">
          <a:blip r:embed="rId2"/>
          <a:srcRect l="733" t="856" r="861" b="6178"/>
          <a:stretch/>
        </p:blipFill>
        <p:spPr>
          <a:xfrm>
            <a:off x="167080" y="241183"/>
            <a:ext cx="11857839" cy="63756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7708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554BFA8-73BF-F916-C2A6-B56C5F4DE4F4}"/>
              </a:ext>
            </a:extLst>
          </p:cNvPr>
          <p:cNvGrpSpPr/>
          <p:nvPr/>
        </p:nvGrpSpPr>
        <p:grpSpPr>
          <a:xfrm>
            <a:off x="116746" y="253767"/>
            <a:ext cx="11958507" cy="6350466"/>
            <a:chOff x="155196" y="247475"/>
            <a:chExt cx="11958507" cy="6350466"/>
          </a:xfrm>
        </p:grpSpPr>
        <p:pic>
          <p:nvPicPr>
            <p:cNvPr id="2" name="Picture 1">
              <a:extLst>
                <a:ext uri="{FF2B5EF4-FFF2-40B4-BE49-F238E27FC236}">
                  <a16:creationId xmlns:a16="http://schemas.microsoft.com/office/drawing/2014/main" id="{99226DD6-B666-470A-83B8-F6934164D200}"/>
                </a:ext>
              </a:extLst>
            </p:cNvPr>
            <p:cNvPicPr>
              <a:picLocks noChangeAspect="1"/>
            </p:cNvPicPr>
            <p:nvPr/>
          </p:nvPicPr>
          <p:blipFill rotWithShape="1">
            <a:blip r:embed="rId2"/>
            <a:srcRect l="1273" t="1550" r="641" b="1741"/>
            <a:stretch/>
          </p:blipFill>
          <p:spPr>
            <a:xfrm>
              <a:off x="155196" y="247475"/>
              <a:ext cx="11958507" cy="6350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28B49AB5-019A-C728-83E4-6961581C627F}"/>
                </a:ext>
              </a:extLst>
            </p:cNvPr>
            <p:cNvSpPr/>
            <p:nvPr/>
          </p:nvSpPr>
          <p:spPr>
            <a:xfrm>
              <a:off x="9496338" y="2428613"/>
              <a:ext cx="721453" cy="1845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Rectangle 3">
              <a:extLst>
                <a:ext uri="{FF2B5EF4-FFF2-40B4-BE49-F238E27FC236}">
                  <a16:creationId xmlns:a16="http://schemas.microsoft.com/office/drawing/2014/main" id="{46D92C6D-63FA-2DE2-5DD6-7EA095E7868E}"/>
                </a:ext>
              </a:extLst>
            </p:cNvPr>
            <p:cNvSpPr/>
            <p:nvPr/>
          </p:nvSpPr>
          <p:spPr>
            <a:xfrm>
              <a:off x="9496337" y="3520580"/>
              <a:ext cx="721453" cy="1845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Rectangle 4">
              <a:extLst>
                <a:ext uri="{FF2B5EF4-FFF2-40B4-BE49-F238E27FC236}">
                  <a16:creationId xmlns:a16="http://schemas.microsoft.com/office/drawing/2014/main" id="{9251E71C-099F-A0A7-7410-996496F78E22}"/>
                </a:ext>
              </a:extLst>
            </p:cNvPr>
            <p:cNvSpPr/>
            <p:nvPr/>
          </p:nvSpPr>
          <p:spPr>
            <a:xfrm>
              <a:off x="9496337" y="3932195"/>
              <a:ext cx="721453" cy="1845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Rectangle 5">
              <a:extLst>
                <a:ext uri="{FF2B5EF4-FFF2-40B4-BE49-F238E27FC236}">
                  <a16:creationId xmlns:a16="http://schemas.microsoft.com/office/drawing/2014/main" id="{86B5C378-56AC-61DA-F5B9-FA0ABC7E88C5}"/>
                </a:ext>
              </a:extLst>
            </p:cNvPr>
            <p:cNvSpPr/>
            <p:nvPr/>
          </p:nvSpPr>
          <p:spPr>
            <a:xfrm>
              <a:off x="9434819" y="5416490"/>
              <a:ext cx="721453" cy="33835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Rectangle 6">
              <a:extLst>
                <a:ext uri="{FF2B5EF4-FFF2-40B4-BE49-F238E27FC236}">
                  <a16:creationId xmlns:a16="http://schemas.microsoft.com/office/drawing/2014/main" id="{D6BD07F9-D15F-5696-FE81-A48792B3DB63}"/>
                </a:ext>
              </a:extLst>
            </p:cNvPr>
            <p:cNvSpPr/>
            <p:nvPr/>
          </p:nvSpPr>
          <p:spPr>
            <a:xfrm>
              <a:off x="9496336" y="3134398"/>
              <a:ext cx="721453" cy="2946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CCA9901C-EBDB-ADE4-A1A9-5310823D9135}"/>
                </a:ext>
              </a:extLst>
            </p:cNvPr>
            <p:cNvSpPr/>
            <p:nvPr/>
          </p:nvSpPr>
          <p:spPr>
            <a:xfrm>
              <a:off x="328570" y="2428613"/>
              <a:ext cx="610998" cy="1845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8">
              <a:extLst>
                <a:ext uri="{FF2B5EF4-FFF2-40B4-BE49-F238E27FC236}">
                  <a16:creationId xmlns:a16="http://schemas.microsoft.com/office/drawing/2014/main" id="{D35BBEC3-BFC6-85A5-DD26-39E9C670FB1E}"/>
                </a:ext>
              </a:extLst>
            </p:cNvPr>
            <p:cNvSpPr/>
            <p:nvPr/>
          </p:nvSpPr>
          <p:spPr>
            <a:xfrm>
              <a:off x="328570" y="3134398"/>
              <a:ext cx="610998" cy="1845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Rectangle 9">
              <a:extLst>
                <a:ext uri="{FF2B5EF4-FFF2-40B4-BE49-F238E27FC236}">
                  <a16:creationId xmlns:a16="http://schemas.microsoft.com/office/drawing/2014/main" id="{09FBDD32-8061-4467-C241-33B3B697ACDB}"/>
                </a:ext>
              </a:extLst>
            </p:cNvPr>
            <p:cNvSpPr/>
            <p:nvPr/>
          </p:nvSpPr>
          <p:spPr>
            <a:xfrm>
              <a:off x="328570" y="3539045"/>
              <a:ext cx="610998" cy="1845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10">
              <a:extLst>
                <a:ext uri="{FF2B5EF4-FFF2-40B4-BE49-F238E27FC236}">
                  <a16:creationId xmlns:a16="http://schemas.microsoft.com/office/drawing/2014/main" id="{8E001814-2E4E-6284-8EFD-A401FD164D51}"/>
                </a:ext>
              </a:extLst>
            </p:cNvPr>
            <p:cNvSpPr/>
            <p:nvPr/>
          </p:nvSpPr>
          <p:spPr>
            <a:xfrm>
              <a:off x="328570" y="3922963"/>
              <a:ext cx="610998" cy="1845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Rectangle 11">
              <a:extLst>
                <a:ext uri="{FF2B5EF4-FFF2-40B4-BE49-F238E27FC236}">
                  <a16:creationId xmlns:a16="http://schemas.microsoft.com/office/drawing/2014/main" id="{F08DB966-BB32-75CE-18CC-8853D08B1C5F}"/>
                </a:ext>
              </a:extLst>
            </p:cNvPr>
            <p:cNvSpPr/>
            <p:nvPr/>
          </p:nvSpPr>
          <p:spPr>
            <a:xfrm>
              <a:off x="328570" y="5416490"/>
              <a:ext cx="610998" cy="1845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spTree>
    <p:extLst>
      <p:ext uri="{BB962C8B-B14F-4D97-AF65-F5344CB8AC3E}">
        <p14:creationId xmlns:p14="http://schemas.microsoft.com/office/powerpoint/2010/main" val="834147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8647363" cy="753979"/>
          </a:xfrm>
        </p:spPr>
        <p:txBody>
          <a:bodyPr/>
          <a:lstStyle/>
          <a:p>
            <a:r>
              <a:rPr lang="en-US" dirty="0" err="1"/>
              <a:t>SAFERsleep</a:t>
            </a:r>
            <a:r>
              <a:rPr lang="en-US" dirty="0"/>
              <a:t>® Maternity Module</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a:xfrm>
            <a:off x="814138" y="1857375"/>
            <a:ext cx="10487276" cy="4754013"/>
          </a:xfrm>
        </p:spPr>
        <p:txBody>
          <a:bodyPr>
            <a:normAutofit lnSpcReduction="10000"/>
          </a:bodyPr>
          <a:lstStyle/>
          <a:p>
            <a:pPr marL="0" indent="0">
              <a:buNone/>
            </a:pPr>
            <a:r>
              <a:rPr lang="en-US" dirty="0">
                <a:solidFill>
                  <a:srgbClr val="44546A"/>
                </a:solidFill>
              </a:rPr>
              <a:t>My thoughts</a:t>
            </a:r>
          </a:p>
          <a:p>
            <a:pPr lvl="1"/>
            <a:r>
              <a:rPr lang="en-US" dirty="0"/>
              <a:t>Difficult introducing anything new! </a:t>
            </a:r>
          </a:p>
          <a:p>
            <a:pPr lvl="1"/>
            <a:r>
              <a:rPr lang="en-US" dirty="0"/>
              <a:t>Outline clear goals early on</a:t>
            </a:r>
          </a:p>
          <a:p>
            <a:pPr lvl="1"/>
            <a:r>
              <a:rPr lang="en-US" dirty="0"/>
              <a:t>Grateful interface is the same as a current product</a:t>
            </a:r>
          </a:p>
          <a:p>
            <a:pPr lvl="1"/>
            <a:r>
              <a:rPr lang="en-US" dirty="0"/>
              <a:t>Health New Zealand - ?Easily reproduceable at other sites</a:t>
            </a:r>
          </a:p>
          <a:p>
            <a:pPr lvl="1">
              <a:buFont typeface="Calibri" panose="020F0502020204030204" pitchFamily="34" charset="0"/>
              <a:buChar char="×"/>
            </a:pPr>
            <a:r>
              <a:rPr lang="en-US" dirty="0"/>
              <a:t>Still potential for missing / incorrectly filled in data</a:t>
            </a:r>
          </a:p>
          <a:p>
            <a:pPr lvl="1">
              <a:buFont typeface="Calibri" panose="020F0502020204030204" pitchFamily="34" charset="0"/>
              <a:buChar char="×"/>
            </a:pPr>
            <a:r>
              <a:rPr lang="en-US" dirty="0"/>
              <a:t>Cost incurred – hopefully if others adopt base product is already produced</a:t>
            </a:r>
          </a:p>
          <a:p>
            <a:pPr lvl="1"/>
            <a:r>
              <a:rPr lang="en-US" dirty="0"/>
              <a:t>Reduce Clinical Prescribing errors, automated checks/ legibility issues</a:t>
            </a:r>
          </a:p>
          <a:p>
            <a:pPr lvl="1"/>
            <a:r>
              <a:rPr lang="en-US" dirty="0"/>
              <a:t>Clinical decision support – real time alerts, reminders, guidelines</a:t>
            </a:r>
          </a:p>
          <a:p>
            <a:pPr lvl="1"/>
            <a:r>
              <a:rPr lang="en-US" dirty="0"/>
              <a:t>?more efficient work flow – </a:t>
            </a:r>
            <a:r>
              <a:rPr lang="en-US" dirty="0" err="1"/>
              <a:t>ie</a:t>
            </a:r>
            <a:r>
              <a:rPr lang="en-US" dirty="0"/>
              <a:t> more time with patient in DU room, Cat 1 info can be pulled through</a:t>
            </a:r>
          </a:p>
          <a:p>
            <a:pPr lvl="1"/>
            <a:r>
              <a:rPr lang="en-US" dirty="0"/>
              <a:t>Space saving – less stacks of paper around/ environmental benefits aim – paperless?</a:t>
            </a:r>
          </a:p>
          <a:p>
            <a:pPr lvl="1"/>
            <a:endParaRPr lang="en-US" dirty="0"/>
          </a:p>
          <a:p>
            <a:pPr lvl="1"/>
            <a:endParaRPr lang="en-US" dirty="0"/>
          </a:p>
          <a:p>
            <a:endParaRPr lang="en-US" dirty="0"/>
          </a:p>
          <a:p>
            <a:endParaRPr lang="en-US" dirty="0"/>
          </a:p>
          <a:p>
            <a:endParaRPr lang="en-US" dirty="0"/>
          </a:p>
          <a:p>
            <a:endParaRPr lang="en-US" dirty="0"/>
          </a:p>
          <a:p>
            <a:endParaRPr lang="en-US" dirty="0"/>
          </a:p>
          <a:p>
            <a:endParaRPr lang="en-NZ" dirty="0"/>
          </a:p>
        </p:txBody>
      </p:sp>
    </p:spTree>
    <p:extLst>
      <p:ext uri="{BB962C8B-B14F-4D97-AF65-F5344CB8AC3E}">
        <p14:creationId xmlns:p14="http://schemas.microsoft.com/office/powerpoint/2010/main" val="3956378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509" y="429126"/>
            <a:ext cx="5212491" cy="5999747"/>
          </a:xfrm>
        </p:spPr>
        <p:txBody>
          <a:bodyPr>
            <a:normAutofit/>
          </a:bodyPr>
          <a:lstStyle/>
          <a:p>
            <a:r>
              <a:rPr lang="en-NZ" sz="5400" b="1" dirty="0">
                <a:solidFill>
                  <a:schemeClr val="bg1"/>
                </a:solidFill>
              </a:rPr>
              <a:t>Post Dural Puncture Headache Pathway</a:t>
            </a:r>
          </a:p>
        </p:txBody>
      </p:sp>
    </p:spTree>
    <p:extLst>
      <p:ext uri="{BB962C8B-B14F-4D97-AF65-F5344CB8AC3E}">
        <p14:creationId xmlns:p14="http://schemas.microsoft.com/office/powerpoint/2010/main" val="3910323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6468406" cy="753979"/>
          </a:xfrm>
        </p:spPr>
        <p:txBody>
          <a:bodyPr/>
          <a:lstStyle/>
          <a:p>
            <a:r>
              <a:rPr lang="en-US" dirty="0"/>
              <a:t>PDPH Pathway Trigger</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a:xfrm>
            <a:off x="814137" y="1961804"/>
            <a:ext cx="10746095" cy="4754880"/>
          </a:xfrm>
        </p:spPr>
        <p:txBody>
          <a:bodyPr>
            <a:normAutofit fontScale="70000" lnSpcReduction="20000"/>
          </a:bodyPr>
          <a:lstStyle/>
          <a:p>
            <a:pPr marL="0" indent="0">
              <a:buNone/>
            </a:pPr>
            <a:r>
              <a:rPr lang="en-US" dirty="0">
                <a:solidFill>
                  <a:srgbClr val="44546A"/>
                </a:solidFill>
              </a:rPr>
              <a:t>A complaint from patient and family regards her care r</a:t>
            </a:r>
            <a:r>
              <a:rPr lang="en-US" b="0" i="0" dirty="0">
                <a:solidFill>
                  <a:srgbClr val="44546A"/>
                </a:solidFill>
                <a:effectLst/>
              </a:rPr>
              <a:t>elating to the insertion of her epidural and the time it took for a clear plan to be made regards her management. </a:t>
            </a:r>
          </a:p>
          <a:p>
            <a:pPr algn="l"/>
            <a:r>
              <a:rPr lang="en-US" b="0" i="0" dirty="0" err="1">
                <a:solidFill>
                  <a:srgbClr val="000000"/>
                </a:solidFill>
                <a:effectLst/>
              </a:rPr>
              <a:t>Labour</a:t>
            </a:r>
            <a:r>
              <a:rPr lang="en-US" b="0" i="0" dirty="0">
                <a:solidFill>
                  <a:srgbClr val="000000"/>
                </a:solidFill>
                <a:effectLst/>
              </a:rPr>
              <a:t> Epidural sited 2018.</a:t>
            </a:r>
          </a:p>
          <a:p>
            <a:pPr algn="l"/>
            <a:r>
              <a:rPr lang="en-US" dirty="0">
                <a:solidFill>
                  <a:srgbClr val="000000"/>
                </a:solidFill>
              </a:rPr>
              <a:t>M</a:t>
            </a:r>
            <a:r>
              <a:rPr lang="en-US" b="0" i="0" dirty="0">
                <a:solidFill>
                  <a:srgbClr val="000000"/>
                </a:solidFill>
                <a:effectLst/>
              </a:rPr>
              <a:t>ultiple attempts – 7 total between RMO and SMO</a:t>
            </a:r>
          </a:p>
          <a:p>
            <a:pPr algn="l"/>
            <a:r>
              <a:rPr lang="en-US" b="0" i="0" dirty="0">
                <a:solidFill>
                  <a:srgbClr val="000000"/>
                </a:solidFill>
                <a:effectLst/>
              </a:rPr>
              <a:t>Day 1 post VD – postural headache ?Dural tap. All treatment options discussed with </a:t>
            </a:r>
            <a:r>
              <a:rPr lang="en-US" b="0" i="0" dirty="0" err="1">
                <a:solidFill>
                  <a:srgbClr val="000000"/>
                </a:solidFill>
                <a:effectLst/>
              </a:rPr>
              <a:t>anaesthetist</a:t>
            </a:r>
            <a:r>
              <a:rPr lang="en-US" b="0" i="0" dirty="0">
                <a:solidFill>
                  <a:srgbClr val="000000"/>
                </a:solidFill>
                <a:effectLst/>
              </a:rPr>
              <a:t>.</a:t>
            </a:r>
          </a:p>
          <a:p>
            <a:pPr algn="l"/>
            <a:r>
              <a:rPr lang="en-US" dirty="0">
                <a:solidFill>
                  <a:srgbClr val="000000"/>
                </a:solidFill>
              </a:rPr>
              <a:t>Plan = </a:t>
            </a:r>
            <a:r>
              <a:rPr lang="en-US" b="0" i="0" dirty="0">
                <a:solidFill>
                  <a:srgbClr val="000000"/>
                </a:solidFill>
                <a:effectLst/>
              </a:rPr>
              <a:t>patient to decide if she wanted EBP.</a:t>
            </a:r>
          </a:p>
          <a:p>
            <a:pPr algn="l"/>
            <a:r>
              <a:rPr lang="en-US" b="0" i="0" dirty="0">
                <a:solidFill>
                  <a:srgbClr val="000000"/>
                </a:solidFill>
                <a:effectLst/>
              </a:rPr>
              <a:t>No booking for </a:t>
            </a:r>
            <a:r>
              <a:rPr lang="en-US" dirty="0">
                <a:solidFill>
                  <a:srgbClr val="000000"/>
                </a:solidFill>
              </a:rPr>
              <a:t>EBP made</a:t>
            </a:r>
          </a:p>
          <a:p>
            <a:pPr algn="l"/>
            <a:endParaRPr lang="en-US" b="0" i="0" dirty="0">
              <a:solidFill>
                <a:srgbClr val="000000"/>
              </a:solidFill>
              <a:effectLst/>
            </a:endParaRPr>
          </a:p>
          <a:p>
            <a:pPr algn="l"/>
            <a:r>
              <a:rPr lang="en-US" dirty="0">
                <a:solidFill>
                  <a:srgbClr val="000000"/>
                </a:solidFill>
              </a:rPr>
              <a:t>L</a:t>
            </a:r>
            <a:r>
              <a:rPr lang="en-US" b="0" i="0" dirty="0">
                <a:solidFill>
                  <a:srgbClr val="000000"/>
                </a:solidFill>
                <a:effectLst/>
              </a:rPr>
              <a:t>ater - confusion in clinical notes "re: patch or not?" …pain was now documented as head and neck pain and the thought moved away from post dural headache and towards a musculoskeletal pain.</a:t>
            </a:r>
          </a:p>
          <a:p>
            <a:pPr algn="l"/>
            <a:r>
              <a:rPr lang="en-US" b="0" i="0" dirty="0">
                <a:solidFill>
                  <a:srgbClr val="000000"/>
                </a:solidFill>
                <a:effectLst/>
              </a:rPr>
              <a:t>Therefore EBP taken off cards but not communicated to patient. </a:t>
            </a:r>
          </a:p>
          <a:p>
            <a:pPr algn="l"/>
            <a:r>
              <a:rPr lang="en-US" b="0" i="0" dirty="0">
                <a:solidFill>
                  <a:srgbClr val="000000"/>
                </a:solidFill>
                <a:effectLst/>
              </a:rPr>
              <a:t>Further delays occurred due to poor communication with pain service, acute </a:t>
            </a:r>
            <a:r>
              <a:rPr lang="en-US" b="0" i="0" dirty="0" err="1">
                <a:solidFill>
                  <a:srgbClr val="000000"/>
                </a:solidFill>
                <a:effectLst/>
              </a:rPr>
              <a:t>anaesthetists</a:t>
            </a:r>
            <a:r>
              <a:rPr lang="en-US" b="0" i="0" dirty="0">
                <a:solidFill>
                  <a:srgbClr val="000000"/>
                </a:solidFill>
                <a:effectLst/>
              </a:rPr>
              <a:t> and LMC - the consequence of which a further 4 days and multiple reviews from various specialties a CT head before returning to the original diagnosis: PDPH and a EBP was performed with good effect.</a:t>
            </a:r>
          </a:p>
        </p:txBody>
      </p:sp>
    </p:spTree>
    <p:extLst>
      <p:ext uri="{BB962C8B-B14F-4D97-AF65-F5344CB8AC3E}">
        <p14:creationId xmlns:p14="http://schemas.microsoft.com/office/powerpoint/2010/main" val="1430154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6468406" cy="753979"/>
          </a:xfrm>
        </p:spPr>
        <p:txBody>
          <a:bodyPr/>
          <a:lstStyle/>
          <a:p>
            <a:r>
              <a:rPr lang="en-US" dirty="0"/>
              <a:t>PDPH Pathway Trigger</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a:xfrm>
            <a:off x="653935" y="2124826"/>
            <a:ext cx="11283141" cy="4591858"/>
          </a:xfrm>
        </p:spPr>
        <p:txBody>
          <a:bodyPr>
            <a:normAutofit/>
          </a:bodyPr>
          <a:lstStyle/>
          <a:p>
            <a:pPr marL="0" indent="0" algn="l">
              <a:buNone/>
            </a:pPr>
            <a:r>
              <a:rPr lang="en-US" sz="3200" b="0" i="0" dirty="0">
                <a:solidFill>
                  <a:srgbClr val="44546A"/>
                </a:solidFill>
                <a:effectLst/>
              </a:rPr>
              <a:t>The basis for reviewing the process:</a:t>
            </a:r>
          </a:p>
          <a:p>
            <a:pPr marL="0" indent="0" algn="l">
              <a:buNone/>
            </a:pPr>
            <a:endParaRPr lang="en-US" sz="3200" b="0" i="0" dirty="0">
              <a:solidFill>
                <a:srgbClr val="44546A"/>
              </a:solidFill>
              <a:effectLst/>
            </a:endParaRPr>
          </a:p>
          <a:p>
            <a:pPr marL="971550" lvl="1" indent="-514350">
              <a:buAutoNum type="arabicParenR"/>
            </a:pPr>
            <a:r>
              <a:rPr lang="en-US" sz="2800" b="0" i="0" dirty="0">
                <a:solidFill>
                  <a:srgbClr val="000000"/>
                </a:solidFill>
                <a:effectLst/>
              </a:rPr>
              <a:t>There was no single point of documentation regards her management</a:t>
            </a:r>
          </a:p>
          <a:p>
            <a:pPr marL="971550" lvl="1" indent="-514350">
              <a:buAutoNum type="arabicParenR"/>
            </a:pPr>
            <a:endParaRPr lang="en-US" sz="2800" b="0" i="0" dirty="0">
              <a:solidFill>
                <a:srgbClr val="000000"/>
              </a:solidFill>
              <a:effectLst/>
            </a:endParaRPr>
          </a:p>
          <a:p>
            <a:pPr marL="971550" lvl="1" indent="-514350">
              <a:buFont typeface="Arial" panose="020B0604020202020204" pitchFamily="34" charset="0"/>
              <a:buAutoNum type="arabicParenR"/>
            </a:pPr>
            <a:r>
              <a:rPr lang="en-US" sz="2800" dirty="0">
                <a:solidFill>
                  <a:srgbClr val="000000"/>
                </a:solidFill>
              </a:rPr>
              <a:t>There was nothing to indicate to staff that the patient was on a PDPH pathway.</a:t>
            </a:r>
          </a:p>
          <a:p>
            <a:pPr marL="971550" lvl="1" indent="-514350">
              <a:buFont typeface="Arial" panose="020B0604020202020204" pitchFamily="34" charset="0"/>
              <a:buAutoNum type="arabicParenR"/>
            </a:pPr>
            <a:endParaRPr lang="en-US" sz="2800" dirty="0">
              <a:solidFill>
                <a:srgbClr val="000000"/>
              </a:solidFill>
            </a:endParaRPr>
          </a:p>
          <a:p>
            <a:pPr marL="971550" lvl="1" indent="-514350">
              <a:buFont typeface="Arial" panose="020B0604020202020204" pitchFamily="34" charset="0"/>
              <a:buAutoNum type="arabicParenR"/>
            </a:pPr>
            <a:r>
              <a:rPr lang="en-US" sz="2800" dirty="0">
                <a:solidFill>
                  <a:srgbClr val="000000"/>
                </a:solidFill>
              </a:rPr>
              <a:t>Streamline information given to patient and family</a:t>
            </a:r>
          </a:p>
        </p:txBody>
      </p:sp>
    </p:spTree>
    <p:extLst>
      <p:ext uri="{BB962C8B-B14F-4D97-AF65-F5344CB8AC3E}">
        <p14:creationId xmlns:p14="http://schemas.microsoft.com/office/powerpoint/2010/main" val="3364854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3620" y="1562100"/>
            <a:ext cx="4786229" cy="4953000"/>
          </a:xfrm>
        </p:spPr>
        <p:txBody>
          <a:bodyPr>
            <a:noAutofit/>
          </a:bodyPr>
          <a:lstStyle/>
          <a:p>
            <a:br>
              <a:rPr lang="en-NZ" sz="2400" dirty="0"/>
            </a:br>
            <a:r>
              <a:rPr lang="en-NZ" sz="2400" dirty="0"/>
              <a:t>1. Digital anaesthetic recordkeeping     system for the delivery suite</a:t>
            </a:r>
            <a:br>
              <a:rPr lang="en-NZ" sz="2400" dirty="0"/>
            </a:br>
            <a:br>
              <a:rPr lang="en-NZ" sz="2400" dirty="0"/>
            </a:br>
            <a:r>
              <a:rPr lang="en-NZ" sz="2400" dirty="0"/>
              <a:t>2. Post Dural Puncture Headache Pathway Document</a:t>
            </a:r>
            <a:br>
              <a:rPr lang="en-NZ" sz="2400" dirty="0"/>
            </a:br>
            <a:br>
              <a:rPr lang="en-NZ" sz="2400" dirty="0"/>
            </a:br>
            <a:r>
              <a:rPr lang="en-NZ" sz="2400" dirty="0"/>
              <a:t>3. Placenta Accreta MDT</a:t>
            </a:r>
            <a:br>
              <a:rPr lang="en-NZ" sz="2400" dirty="0"/>
            </a:br>
            <a:br>
              <a:rPr lang="en-NZ" sz="2400" dirty="0"/>
            </a:br>
            <a:r>
              <a:rPr lang="en-NZ" sz="2400" dirty="0"/>
              <a:t>4. Women’s Health Emergency Manual</a:t>
            </a:r>
            <a:br>
              <a:rPr lang="en-NZ" sz="2400" dirty="0"/>
            </a:br>
            <a:br>
              <a:rPr lang="en-NZ" sz="2400" dirty="0"/>
            </a:br>
            <a:r>
              <a:rPr lang="en-NZ" sz="2400" dirty="0"/>
              <a:t>5. End of List Debrief</a:t>
            </a:r>
            <a:br>
              <a:rPr lang="en-NZ" sz="2400" dirty="0"/>
            </a:br>
            <a:endParaRPr lang="en-NZ" sz="2400" dirty="0"/>
          </a:p>
        </p:txBody>
      </p:sp>
      <p:sp>
        <p:nvSpPr>
          <p:cNvPr id="3" name="Title 1">
            <a:extLst>
              <a:ext uri="{FF2B5EF4-FFF2-40B4-BE49-F238E27FC236}">
                <a16:creationId xmlns:a16="http://schemas.microsoft.com/office/drawing/2014/main" id="{E63414B2-8DE8-D0E1-7150-FA3A45F2C2DA}"/>
              </a:ext>
            </a:extLst>
          </p:cNvPr>
          <p:cNvSpPr txBox="1">
            <a:spLocks/>
          </p:cNvSpPr>
          <p:nvPr/>
        </p:nvSpPr>
        <p:spPr>
          <a:xfrm>
            <a:off x="6713620" y="342900"/>
            <a:ext cx="4786229" cy="13639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500" kern="1200">
                <a:solidFill>
                  <a:schemeClr val="accent3"/>
                </a:solidFill>
                <a:latin typeface="+mj-lt"/>
                <a:ea typeface="+mj-ea"/>
                <a:cs typeface="+mj-cs"/>
              </a:defRPr>
            </a:lvl1pPr>
          </a:lstStyle>
          <a:p>
            <a:r>
              <a:rPr lang="en-NZ" sz="3200" b="1" dirty="0">
                <a:solidFill>
                  <a:srgbClr val="002060"/>
                </a:solidFill>
              </a:rPr>
              <a:t>Topics</a:t>
            </a:r>
          </a:p>
        </p:txBody>
      </p:sp>
    </p:spTree>
    <p:extLst>
      <p:ext uri="{BB962C8B-B14F-4D97-AF65-F5344CB8AC3E}">
        <p14:creationId xmlns:p14="http://schemas.microsoft.com/office/powerpoint/2010/main" val="275292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p:txBody>
          <a:bodyPr/>
          <a:lstStyle/>
          <a:p>
            <a:r>
              <a:rPr lang="en-US" dirty="0"/>
              <a:t>PDPH Pathway</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p:txBody>
          <a:bodyPr/>
          <a:lstStyle/>
          <a:p>
            <a:r>
              <a:rPr lang="en-NZ" dirty="0"/>
              <a:t>Born Autumn 2019, now version v.1.7</a:t>
            </a:r>
          </a:p>
          <a:p>
            <a:r>
              <a:rPr lang="en-NZ" dirty="0"/>
              <a:t>Integrates with Maternity Module</a:t>
            </a:r>
          </a:p>
          <a:p>
            <a:pPr lvl="1"/>
            <a:r>
              <a:rPr lang="en-NZ" dirty="0"/>
              <a:t>“Suspected dural puncture or wet tap” at time of labour epidural</a:t>
            </a:r>
          </a:p>
          <a:p>
            <a:r>
              <a:rPr lang="en-NZ" dirty="0"/>
              <a:t>Databank running in background which will allow for improved auditing</a:t>
            </a:r>
          </a:p>
          <a:p>
            <a:r>
              <a:rPr lang="en-NZ" dirty="0"/>
              <a:t>Increased Pain Nurse FTE to allow for follow ups</a:t>
            </a:r>
          </a:p>
          <a:p>
            <a:endParaRPr lang="en-NZ" dirty="0"/>
          </a:p>
        </p:txBody>
      </p:sp>
    </p:spTree>
    <p:extLst>
      <p:ext uri="{BB962C8B-B14F-4D97-AF65-F5344CB8AC3E}">
        <p14:creationId xmlns:p14="http://schemas.microsoft.com/office/powerpoint/2010/main" val="2223009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a:xfrm>
            <a:off x="5043374" y="379547"/>
            <a:ext cx="6818659" cy="6138699"/>
          </a:xfrm>
        </p:spPr>
        <p:txBody>
          <a:bodyPr>
            <a:normAutofit/>
          </a:bodyPr>
          <a:lstStyle/>
          <a:p>
            <a:r>
              <a:rPr lang="en-US" dirty="0"/>
              <a:t>Uniformity</a:t>
            </a:r>
          </a:p>
          <a:p>
            <a:pPr lvl="1"/>
            <a:r>
              <a:rPr lang="en-US" dirty="0"/>
              <a:t>Instantly </a:t>
            </a:r>
            <a:r>
              <a:rPr lang="en-US" dirty="0" err="1"/>
              <a:t>Recognisable</a:t>
            </a:r>
            <a:r>
              <a:rPr lang="en-US" dirty="0"/>
              <a:t> form</a:t>
            </a:r>
          </a:p>
          <a:p>
            <a:pPr lvl="1"/>
            <a:r>
              <a:rPr lang="en-US" dirty="0"/>
              <a:t>Matches our SS.OR Print outs</a:t>
            </a:r>
          </a:p>
          <a:p>
            <a:pPr lvl="1"/>
            <a:r>
              <a:rPr lang="en-US" dirty="0"/>
              <a:t>Red vertical Stripe</a:t>
            </a:r>
          </a:p>
          <a:p>
            <a:endParaRPr lang="en-US" dirty="0"/>
          </a:p>
          <a:p>
            <a:r>
              <a:rPr lang="en-US" dirty="0"/>
              <a:t>Unique identifier </a:t>
            </a:r>
          </a:p>
          <a:p>
            <a:pPr lvl="1"/>
            <a:r>
              <a:rPr lang="en-US" dirty="0"/>
              <a:t>Bar Code and CR coding number</a:t>
            </a:r>
          </a:p>
          <a:p>
            <a:pPr lvl="1"/>
            <a:r>
              <a:rPr lang="en-US" dirty="0"/>
              <a:t>Easily searchable for audit</a:t>
            </a:r>
            <a:r>
              <a:rPr lang="en-NZ" dirty="0"/>
              <a:t>/ review</a:t>
            </a:r>
          </a:p>
          <a:p>
            <a:endParaRPr lang="en-NZ" dirty="0"/>
          </a:p>
          <a:p>
            <a:r>
              <a:rPr lang="en-NZ" dirty="0"/>
              <a:t>Improved safety </a:t>
            </a:r>
          </a:p>
          <a:p>
            <a:pPr lvl="1"/>
            <a:r>
              <a:rPr lang="en-NZ" dirty="0"/>
              <a:t>Easily readable</a:t>
            </a:r>
          </a:p>
          <a:p>
            <a:pPr lvl="1"/>
            <a:r>
              <a:rPr lang="en-NZ" dirty="0"/>
              <a:t>Sections pre-populated – improved compliance with form filling</a:t>
            </a:r>
          </a:p>
          <a:p>
            <a:pPr lvl="1"/>
            <a:r>
              <a:rPr lang="en-NZ" dirty="0"/>
              <a:t>Allergy section </a:t>
            </a:r>
          </a:p>
        </p:txBody>
      </p:sp>
      <p:pic>
        <p:nvPicPr>
          <p:cNvPr id="5" name="Picture 4">
            <a:extLst>
              <a:ext uri="{FF2B5EF4-FFF2-40B4-BE49-F238E27FC236}">
                <a16:creationId xmlns:a16="http://schemas.microsoft.com/office/drawing/2014/main" id="{3797ECCA-D356-3DF9-8583-4FD76F018FB7}"/>
              </a:ext>
            </a:extLst>
          </p:cNvPr>
          <p:cNvPicPr>
            <a:picLocks noChangeAspect="1"/>
          </p:cNvPicPr>
          <p:nvPr/>
        </p:nvPicPr>
        <p:blipFill>
          <a:blip r:embed="rId2"/>
          <a:stretch>
            <a:fillRect/>
          </a:stretch>
        </p:blipFill>
        <p:spPr>
          <a:xfrm>
            <a:off x="0" y="0"/>
            <a:ext cx="4848938" cy="6858000"/>
          </a:xfrm>
          <a:prstGeom prst="rect">
            <a:avLst/>
          </a:prstGeom>
        </p:spPr>
      </p:pic>
    </p:spTree>
    <p:extLst>
      <p:ext uri="{BB962C8B-B14F-4D97-AF65-F5344CB8AC3E}">
        <p14:creationId xmlns:p14="http://schemas.microsoft.com/office/powerpoint/2010/main" val="2797233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a:xfrm>
            <a:off x="7557082" y="171975"/>
            <a:ext cx="4471332" cy="6316910"/>
          </a:xfrm>
        </p:spPr>
        <p:txBody>
          <a:bodyPr>
            <a:normAutofit/>
          </a:bodyPr>
          <a:lstStyle/>
          <a:p>
            <a:r>
              <a:rPr lang="en-US" dirty="0"/>
              <a:t>Flow chart</a:t>
            </a:r>
          </a:p>
          <a:p>
            <a:pPr lvl="1"/>
            <a:r>
              <a:rPr lang="en-US" dirty="0"/>
              <a:t>Promotes appropriate discharge planning </a:t>
            </a:r>
          </a:p>
          <a:p>
            <a:pPr lvl="1"/>
            <a:r>
              <a:rPr lang="en-US" dirty="0"/>
              <a:t>Uniform approach to management – proceduralist, pain MDT, acute team and LMC</a:t>
            </a:r>
          </a:p>
          <a:p>
            <a:pPr lvl="1"/>
            <a:r>
              <a:rPr lang="en-US" dirty="0"/>
              <a:t>Ward staff understand our approach and where patient fits into the pathway</a:t>
            </a:r>
          </a:p>
          <a:p>
            <a:endParaRPr lang="en-US" dirty="0"/>
          </a:p>
        </p:txBody>
      </p:sp>
      <p:pic>
        <p:nvPicPr>
          <p:cNvPr id="4" name="Picture 3">
            <a:extLst>
              <a:ext uri="{FF2B5EF4-FFF2-40B4-BE49-F238E27FC236}">
                <a16:creationId xmlns:a16="http://schemas.microsoft.com/office/drawing/2014/main" id="{74189129-51F2-D1FB-CE83-4930E4B29D4F}"/>
              </a:ext>
            </a:extLst>
          </p:cNvPr>
          <p:cNvPicPr>
            <a:picLocks noChangeAspect="1"/>
          </p:cNvPicPr>
          <p:nvPr/>
        </p:nvPicPr>
        <p:blipFill rotWithShape="1">
          <a:blip r:embed="rId2"/>
          <a:srcRect l="12765" t="12267" r="11466" b="5715"/>
          <a:stretch/>
        </p:blipFill>
        <p:spPr>
          <a:xfrm rot="5400000">
            <a:off x="1454973" y="-1119412"/>
            <a:ext cx="4865614" cy="7448388"/>
          </a:xfrm>
          <a:prstGeom prst="rect">
            <a:avLst/>
          </a:prstGeom>
        </p:spPr>
      </p:pic>
      <p:sp>
        <p:nvSpPr>
          <p:cNvPr id="2" name="Rectangle 1">
            <a:extLst>
              <a:ext uri="{FF2B5EF4-FFF2-40B4-BE49-F238E27FC236}">
                <a16:creationId xmlns:a16="http://schemas.microsoft.com/office/drawing/2014/main" id="{63CC2A3C-BAC9-25D1-6D9F-17D36806F8FA}"/>
              </a:ext>
            </a:extLst>
          </p:cNvPr>
          <p:cNvSpPr/>
          <p:nvPr/>
        </p:nvSpPr>
        <p:spPr>
          <a:xfrm>
            <a:off x="163586" y="2504114"/>
            <a:ext cx="1681992" cy="2533474"/>
          </a:xfrm>
          <a:prstGeom prst="rect">
            <a:avLst/>
          </a:prstGeom>
          <a:solidFill>
            <a:schemeClr val="bg1">
              <a:lumMod val="6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Rectangle 4">
            <a:extLst>
              <a:ext uri="{FF2B5EF4-FFF2-40B4-BE49-F238E27FC236}">
                <a16:creationId xmlns:a16="http://schemas.microsoft.com/office/drawing/2014/main" id="{43A61D34-87BD-C5C2-3F12-98A8895BBB42}"/>
              </a:ext>
            </a:extLst>
          </p:cNvPr>
          <p:cNvSpPr/>
          <p:nvPr/>
        </p:nvSpPr>
        <p:spPr>
          <a:xfrm>
            <a:off x="1845578" y="3192011"/>
            <a:ext cx="1421934" cy="1845577"/>
          </a:xfrm>
          <a:prstGeom prst="rect">
            <a:avLst/>
          </a:prstGeom>
          <a:solidFill>
            <a:schemeClr val="bg1">
              <a:lumMod val="6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Rectangle 5">
            <a:extLst>
              <a:ext uri="{FF2B5EF4-FFF2-40B4-BE49-F238E27FC236}">
                <a16:creationId xmlns:a16="http://schemas.microsoft.com/office/drawing/2014/main" id="{94CAE19E-B1FA-9695-1C3E-28F52BA2641A}"/>
              </a:ext>
            </a:extLst>
          </p:cNvPr>
          <p:cNvSpPr/>
          <p:nvPr/>
        </p:nvSpPr>
        <p:spPr>
          <a:xfrm>
            <a:off x="3267513" y="327171"/>
            <a:ext cx="2336333" cy="2030136"/>
          </a:xfrm>
          <a:prstGeom prst="rect">
            <a:avLst/>
          </a:prstGeom>
          <a:solidFill>
            <a:schemeClr val="bg1">
              <a:lumMod val="6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9F261430-5DE0-D414-EA69-EEF1C128578A}"/>
              </a:ext>
            </a:extLst>
          </p:cNvPr>
          <p:cNvSpPr/>
          <p:nvPr/>
        </p:nvSpPr>
        <p:spPr>
          <a:xfrm>
            <a:off x="5603846" y="327171"/>
            <a:ext cx="1971413" cy="2030136"/>
          </a:xfrm>
          <a:prstGeom prst="rect">
            <a:avLst/>
          </a:prstGeom>
          <a:solidFill>
            <a:schemeClr val="bg1">
              <a:lumMod val="6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8">
            <a:extLst>
              <a:ext uri="{FF2B5EF4-FFF2-40B4-BE49-F238E27FC236}">
                <a16:creationId xmlns:a16="http://schemas.microsoft.com/office/drawing/2014/main" id="{6378DC3F-C07D-9BB4-6A2C-7DC0856E766C}"/>
              </a:ext>
            </a:extLst>
          </p:cNvPr>
          <p:cNvSpPr/>
          <p:nvPr/>
        </p:nvSpPr>
        <p:spPr>
          <a:xfrm>
            <a:off x="3267512" y="2357307"/>
            <a:ext cx="4307747" cy="788566"/>
          </a:xfrm>
          <a:prstGeom prst="rect">
            <a:avLst/>
          </a:prstGeom>
          <a:solidFill>
            <a:schemeClr val="bg1">
              <a:lumMod val="6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Rectangle 9">
            <a:extLst>
              <a:ext uri="{FF2B5EF4-FFF2-40B4-BE49-F238E27FC236}">
                <a16:creationId xmlns:a16="http://schemas.microsoft.com/office/drawing/2014/main" id="{30C19DE3-AFEB-CD18-AECF-13EA98847F6F}"/>
              </a:ext>
            </a:extLst>
          </p:cNvPr>
          <p:cNvSpPr/>
          <p:nvPr/>
        </p:nvSpPr>
        <p:spPr>
          <a:xfrm>
            <a:off x="3267512" y="3145872"/>
            <a:ext cx="4307747" cy="1891715"/>
          </a:xfrm>
          <a:prstGeom prst="rect">
            <a:avLst/>
          </a:prstGeom>
          <a:solidFill>
            <a:schemeClr val="bg1">
              <a:lumMod val="6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70552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p:txBody>
          <a:bodyPr/>
          <a:lstStyle/>
          <a:p>
            <a:r>
              <a:rPr lang="en-US" dirty="0"/>
              <a:t>PDPH pathway</a:t>
            </a:r>
            <a:endParaRPr lang="en-NZ" dirty="0"/>
          </a:p>
          <a:p>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a:xfrm>
            <a:off x="4962088" y="2124826"/>
            <a:ext cx="6339326" cy="3826711"/>
          </a:xfrm>
        </p:spPr>
        <p:txBody>
          <a:bodyPr/>
          <a:lstStyle/>
          <a:p>
            <a:r>
              <a:rPr lang="en-US" dirty="0"/>
              <a:t>Easy to follow</a:t>
            </a:r>
          </a:p>
          <a:p>
            <a:r>
              <a:rPr lang="en-US" dirty="0"/>
              <a:t>Tick boxes</a:t>
            </a:r>
          </a:p>
          <a:p>
            <a:r>
              <a:rPr lang="en-US" dirty="0"/>
              <a:t>Easy to review/ audit</a:t>
            </a:r>
            <a:endParaRPr lang="en-NZ" dirty="0"/>
          </a:p>
        </p:txBody>
      </p:sp>
      <p:pic>
        <p:nvPicPr>
          <p:cNvPr id="4" name="Picture 3">
            <a:extLst>
              <a:ext uri="{FF2B5EF4-FFF2-40B4-BE49-F238E27FC236}">
                <a16:creationId xmlns:a16="http://schemas.microsoft.com/office/drawing/2014/main" id="{9497725A-2845-299C-EEA7-4CCC7E240FCF}"/>
              </a:ext>
            </a:extLst>
          </p:cNvPr>
          <p:cNvPicPr>
            <a:picLocks noChangeAspect="1"/>
          </p:cNvPicPr>
          <p:nvPr/>
        </p:nvPicPr>
        <p:blipFill rotWithShape="1">
          <a:blip r:embed="rId2"/>
          <a:srcRect l="4274" r="1875" b="56818"/>
          <a:stretch/>
        </p:blipFill>
        <p:spPr>
          <a:xfrm>
            <a:off x="180363" y="2124826"/>
            <a:ext cx="4605557" cy="2931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7965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p:txBody>
          <a:bodyPr/>
          <a:lstStyle/>
          <a:p>
            <a:r>
              <a:rPr lang="en-US" dirty="0"/>
              <a:t>PDPH pathway</a:t>
            </a:r>
            <a:endParaRPr lang="en-NZ" dirty="0"/>
          </a:p>
          <a:p>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a:xfrm>
            <a:off x="4962088" y="2124826"/>
            <a:ext cx="6339326" cy="3826711"/>
          </a:xfrm>
        </p:spPr>
        <p:txBody>
          <a:bodyPr/>
          <a:lstStyle/>
          <a:p>
            <a:r>
              <a:rPr lang="en-US" dirty="0"/>
              <a:t>PDPH Unlikely</a:t>
            </a:r>
          </a:p>
          <a:p>
            <a:pPr lvl="1"/>
            <a:r>
              <a:rPr lang="en-US" dirty="0"/>
              <a:t>Consider Differential Diagnosis</a:t>
            </a:r>
          </a:p>
          <a:p>
            <a:pPr lvl="1"/>
            <a:r>
              <a:rPr lang="en-US" dirty="0"/>
              <a:t>Prompts to consider</a:t>
            </a:r>
          </a:p>
          <a:p>
            <a:pPr lvl="2"/>
            <a:r>
              <a:rPr lang="en-US" dirty="0"/>
              <a:t>Neurology opinion</a:t>
            </a:r>
          </a:p>
          <a:p>
            <a:pPr lvl="2"/>
            <a:r>
              <a:rPr lang="en-US" dirty="0"/>
              <a:t>Further imaging</a:t>
            </a:r>
            <a:endParaRPr lang="en-NZ" dirty="0"/>
          </a:p>
          <a:p>
            <a:pPr lvl="1"/>
            <a:r>
              <a:rPr lang="en-NZ" dirty="0"/>
              <a:t>Clear who the lead clinician is this scenario</a:t>
            </a:r>
            <a:endParaRPr lang="en-US" dirty="0"/>
          </a:p>
        </p:txBody>
      </p:sp>
      <p:pic>
        <p:nvPicPr>
          <p:cNvPr id="5" name="Picture 4">
            <a:extLst>
              <a:ext uri="{FF2B5EF4-FFF2-40B4-BE49-F238E27FC236}">
                <a16:creationId xmlns:a16="http://schemas.microsoft.com/office/drawing/2014/main" id="{1A222243-FE18-2906-B9AE-774E1818020E}"/>
              </a:ext>
            </a:extLst>
          </p:cNvPr>
          <p:cNvPicPr>
            <a:picLocks noChangeAspect="1"/>
          </p:cNvPicPr>
          <p:nvPr/>
        </p:nvPicPr>
        <p:blipFill rotWithShape="1">
          <a:blip r:embed="rId2"/>
          <a:srcRect l="1985" t="11828" r="9925" b="28682"/>
          <a:stretch/>
        </p:blipFill>
        <p:spPr>
          <a:xfrm>
            <a:off x="167779" y="1740715"/>
            <a:ext cx="4282580" cy="3997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88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p:txBody>
          <a:bodyPr/>
          <a:lstStyle/>
          <a:p>
            <a:r>
              <a:rPr lang="en-US" dirty="0"/>
              <a:t>PDPH pathway</a:t>
            </a:r>
            <a:endParaRPr lang="en-NZ" dirty="0"/>
          </a:p>
          <a:p>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a:xfrm>
            <a:off x="5637401" y="2093055"/>
            <a:ext cx="6339326" cy="3826711"/>
          </a:xfrm>
        </p:spPr>
        <p:txBody>
          <a:bodyPr>
            <a:normAutofit lnSpcReduction="10000"/>
          </a:bodyPr>
          <a:lstStyle/>
          <a:p>
            <a:pPr marL="0" indent="0">
              <a:buNone/>
            </a:pPr>
            <a:r>
              <a:rPr lang="en-US" dirty="0"/>
              <a:t>Blood Patch Management</a:t>
            </a:r>
          </a:p>
          <a:p>
            <a:r>
              <a:rPr lang="en-US" dirty="0"/>
              <a:t>Prompts to consider</a:t>
            </a:r>
          </a:p>
          <a:p>
            <a:pPr lvl="1"/>
            <a:r>
              <a:rPr lang="en-US" dirty="0"/>
              <a:t>Where EBP should occur – preference is in acute theatre with surgical booking form</a:t>
            </a:r>
          </a:p>
          <a:p>
            <a:pPr lvl="1"/>
            <a:r>
              <a:rPr lang="en-US" dirty="0"/>
              <a:t>Epidural Blood patch procedure documented in </a:t>
            </a:r>
            <a:r>
              <a:rPr lang="en-US" dirty="0" err="1"/>
              <a:t>SAFERsleep</a:t>
            </a:r>
            <a:r>
              <a:rPr lang="en-US" dirty="0"/>
              <a:t> OR</a:t>
            </a:r>
          </a:p>
          <a:p>
            <a:pPr lvl="1"/>
            <a:r>
              <a:rPr lang="en-US" dirty="0"/>
              <a:t>Mum: Sepsis, anticoagulation status, baby fed?</a:t>
            </a:r>
          </a:p>
          <a:p>
            <a:pPr lvl="1"/>
            <a:endParaRPr lang="en-NZ" dirty="0"/>
          </a:p>
          <a:p>
            <a:r>
              <a:rPr lang="en-NZ" dirty="0"/>
              <a:t>Clear post procedure plan</a:t>
            </a:r>
          </a:p>
        </p:txBody>
      </p:sp>
      <p:pic>
        <p:nvPicPr>
          <p:cNvPr id="4" name="Picture 3">
            <a:extLst>
              <a:ext uri="{FF2B5EF4-FFF2-40B4-BE49-F238E27FC236}">
                <a16:creationId xmlns:a16="http://schemas.microsoft.com/office/drawing/2014/main" id="{7A73291E-2C7C-AC38-583D-CDFBDC1CD64A}"/>
              </a:ext>
            </a:extLst>
          </p:cNvPr>
          <p:cNvPicPr>
            <a:picLocks noChangeAspect="1"/>
          </p:cNvPicPr>
          <p:nvPr/>
        </p:nvPicPr>
        <p:blipFill rotWithShape="1">
          <a:blip r:embed="rId2"/>
          <a:srcRect l="2618" t="11340" r="10570" b="54741"/>
          <a:stretch/>
        </p:blipFill>
        <p:spPr>
          <a:xfrm>
            <a:off x="343948" y="2072082"/>
            <a:ext cx="4311942" cy="2326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AE547B5-7C45-CFF4-C37A-31971B7C8242}"/>
              </a:ext>
            </a:extLst>
          </p:cNvPr>
          <p:cNvPicPr>
            <a:picLocks noChangeAspect="1"/>
          </p:cNvPicPr>
          <p:nvPr/>
        </p:nvPicPr>
        <p:blipFill rotWithShape="1">
          <a:blip r:embed="rId2"/>
          <a:srcRect l="2618" t="78562" r="10570" b="4404"/>
          <a:stretch/>
        </p:blipFill>
        <p:spPr>
          <a:xfrm>
            <a:off x="423921" y="4934128"/>
            <a:ext cx="5263888" cy="14261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534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p:txBody>
          <a:bodyPr/>
          <a:lstStyle/>
          <a:p>
            <a:r>
              <a:rPr lang="en-US" dirty="0"/>
              <a:t>PDPH pathway</a:t>
            </a:r>
            <a:endParaRPr lang="en-NZ" dirty="0"/>
          </a:p>
          <a:p>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a:xfrm>
            <a:off x="5852674" y="2147583"/>
            <a:ext cx="6339326" cy="3826711"/>
          </a:xfrm>
        </p:spPr>
        <p:txBody>
          <a:bodyPr>
            <a:normAutofit/>
          </a:bodyPr>
          <a:lstStyle/>
          <a:p>
            <a:pPr marL="0" indent="0">
              <a:buNone/>
            </a:pPr>
            <a:r>
              <a:rPr lang="en-NZ" dirty="0"/>
              <a:t>Discharge</a:t>
            </a:r>
          </a:p>
          <a:p>
            <a:r>
              <a:rPr lang="en-NZ" dirty="0"/>
              <a:t>Clear plan for woman and follow up team</a:t>
            </a:r>
          </a:p>
          <a:p>
            <a:r>
              <a:rPr lang="en-NZ" dirty="0"/>
              <a:t>Considers Non – Pharmacological</a:t>
            </a:r>
          </a:p>
          <a:p>
            <a:r>
              <a:rPr lang="en-NZ" dirty="0"/>
              <a:t>Safeguards in place </a:t>
            </a:r>
            <a:endParaRPr lang="en-US" dirty="0"/>
          </a:p>
        </p:txBody>
      </p:sp>
      <p:pic>
        <p:nvPicPr>
          <p:cNvPr id="7" name="Picture 6">
            <a:extLst>
              <a:ext uri="{FF2B5EF4-FFF2-40B4-BE49-F238E27FC236}">
                <a16:creationId xmlns:a16="http://schemas.microsoft.com/office/drawing/2014/main" id="{98E597CE-9301-B170-34A6-93D18114666F}"/>
              </a:ext>
            </a:extLst>
          </p:cNvPr>
          <p:cNvPicPr>
            <a:picLocks noChangeAspect="1"/>
          </p:cNvPicPr>
          <p:nvPr/>
        </p:nvPicPr>
        <p:blipFill rotWithShape="1">
          <a:blip r:embed="rId2"/>
          <a:srcRect l="11700" t="66501" r="6911" b="3871"/>
          <a:stretch/>
        </p:blipFill>
        <p:spPr>
          <a:xfrm>
            <a:off x="215273" y="2231471"/>
            <a:ext cx="5539395" cy="2772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1314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p:txBody>
          <a:bodyPr/>
          <a:lstStyle/>
          <a:p>
            <a:r>
              <a:rPr lang="en-US" dirty="0"/>
              <a:t>PDPH pathway</a:t>
            </a:r>
            <a:endParaRPr lang="en-NZ" dirty="0"/>
          </a:p>
          <a:p>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a:xfrm>
            <a:off x="5852674" y="2147583"/>
            <a:ext cx="6339326" cy="3826711"/>
          </a:xfrm>
        </p:spPr>
        <p:txBody>
          <a:bodyPr>
            <a:normAutofit/>
          </a:bodyPr>
          <a:lstStyle/>
          <a:p>
            <a:pPr marL="0" indent="0">
              <a:buNone/>
            </a:pPr>
            <a:r>
              <a:rPr lang="en-NZ" dirty="0"/>
              <a:t>Alternatives to EBP</a:t>
            </a:r>
          </a:p>
          <a:p>
            <a:r>
              <a:rPr lang="en-NZ" dirty="0"/>
              <a:t>Pathway strongly steers user and woman towards EBP</a:t>
            </a:r>
          </a:p>
          <a:p>
            <a:endParaRPr lang="en-NZ" dirty="0"/>
          </a:p>
          <a:p>
            <a:r>
              <a:rPr lang="en-NZ" dirty="0"/>
              <a:t>Gabapentin</a:t>
            </a:r>
          </a:p>
          <a:p>
            <a:pPr marL="457200" lvl="1" indent="0">
              <a:buNone/>
            </a:pPr>
            <a:r>
              <a:rPr lang="en-NZ" dirty="0"/>
              <a:t>400mg load, 200mg TDS</a:t>
            </a:r>
          </a:p>
          <a:p>
            <a:pPr marL="457200" lvl="1" indent="0">
              <a:buNone/>
            </a:pPr>
            <a:r>
              <a:rPr lang="en-NZ" dirty="0"/>
              <a:t>Pain follow up to titrate up</a:t>
            </a:r>
          </a:p>
          <a:p>
            <a:pPr marL="457200" lvl="1" indent="0">
              <a:buNone/>
            </a:pPr>
            <a:r>
              <a:rPr lang="en-NZ" dirty="0"/>
              <a:t>…and to wean off</a:t>
            </a:r>
            <a:endParaRPr lang="en-US" dirty="0"/>
          </a:p>
        </p:txBody>
      </p:sp>
      <p:pic>
        <p:nvPicPr>
          <p:cNvPr id="4" name="Picture 3">
            <a:extLst>
              <a:ext uri="{FF2B5EF4-FFF2-40B4-BE49-F238E27FC236}">
                <a16:creationId xmlns:a16="http://schemas.microsoft.com/office/drawing/2014/main" id="{821679A3-D3F5-D19A-4353-EBE0B3089F0C}"/>
              </a:ext>
            </a:extLst>
          </p:cNvPr>
          <p:cNvPicPr>
            <a:picLocks noChangeAspect="1"/>
          </p:cNvPicPr>
          <p:nvPr/>
        </p:nvPicPr>
        <p:blipFill rotWithShape="1">
          <a:blip r:embed="rId2"/>
          <a:srcRect l="11919" t="50710" r="6827" b="9993"/>
          <a:stretch/>
        </p:blipFill>
        <p:spPr>
          <a:xfrm>
            <a:off x="289420" y="2999065"/>
            <a:ext cx="5510821" cy="3649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6CB0C299-0729-EBCC-5B76-64F113AB853A}"/>
              </a:ext>
            </a:extLst>
          </p:cNvPr>
          <p:cNvPicPr>
            <a:picLocks noChangeAspect="1"/>
          </p:cNvPicPr>
          <p:nvPr/>
        </p:nvPicPr>
        <p:blipFill rotWithShape="1">
          <a:blip r:embed="rId2"/>
          <a:srcRect l="11584" t="36854" r="7078" b="48371"/>
          <a:stretch/>
        </p:blipFill>
        <p:spPr>
          <a:xfrm>
            <a:off x="289420" y="1524627"/>
            <a:ext cx="5169416" cy="12856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6500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755414" y="354381"/>
            <a:ext cx="4944979" cy="753979"/>
          </a:xfrm>
        </p:spPr>
        <p:txBody>
          <a:bodyPr/>
          <a:lstStyle/>
          <a:p>
            <a:r>
              <a:rPr lang="en-US" dirty="0"/>
              <a:t>PDPH pathway</a:t>
            </a:r>
            <a:endParaRPr lang="en-NZ" dirty="0"/>
          </a:p>
          <a:p>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a:xfrm>
            <a:off x="5852674" y="2147583"/>
            <a:ext cx="6339326" cy="3826711"/>
          </a:xfrm>
        </p:spPr>
        <p:txBody>
          <a:bodyPr>
            <a:normAutofit/>
          </a:bodyPr>
          <a:lstStyle/>
          <a:p>
            <a:r>
              <a:rPr lang="en-NZ" dirty="0"/>
              <a:t>New communication with GPs</a:t>
            </a:r>
          </a:p>
        </p:txBody>
      </p:sp>
      <p:pic>
        <p:nvPicPr>
          <p:cNvPr id="6" name="Picture 5">
            <a:extLst>
              <a:ext uri="{FF2B5EF4-FFF2-40B4-BE49-F238E27FC236}">
                <a16:creationId xmlns:a16="http://schemas.microsoft.com/office/drawing/2014/main" id="{31033CEF-E254-2DDB-F0D3-9D6757D4F108}"/>
              </a:ext>
            </a:extLst>
          </p:cNvPr>
          <p:cNvPicPr>
            <a:picLocks noChangeAspect="1"/>
          </p:cNvPicPr>
          <p:nvPr/>
        </p:nvPicPr>
        <p:blipFill rotWithShape="1">
          <a:blip r:embed="rId2"/>
          <a:srcRect b="18691"/>
          <a:stretch/>
        </p:blipFill>
        <p:spPr>
          <a:xfrm>
            <a:off x="230697" y="1201669"/>
            <a:ext cx="4793467" cy="5415094"/>
          </a:xfrm>
          <a:prstGeom prst="rect">
            <a:avLst/>
          </a:prstGeom>
        </p:spPr>
      </p:pic>
    </p:spTree>
    <p:extLst>
      <p:ext uri="{BB962C8B-B14F-4D97-AF65-F5344CB8AC3E}">
        <p14:creationId xmlns:p14="http://schemas.microsoft.com/office/powerpoint/2010/main" val="3269744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p:txBody>
          <a:bodyPr/>
          <a:lstStyle/>
          <a:p>
            <a:r>
              <a:rPr lang="en-US" dirty="0"/>
              <a:t>PDPH pathway</a:t>
            </a:r>
            <a:endParaRPr lang="en-NZ" dirty="0"/>
          </a:p>
          <a:p>
            <a:endParaRPr lang="en-NZ" dirty="0"/>
          </a:p>
        </p:txBody>
      </p:sp>
      <p:pic>
        <p:nvPicPr>
          <p:cNvPr id="6" name="Picture 5">
            <a:extLst>
              <a:ext uri="{FF2B5EF4-FFF2-40B4-BE49-F238E27FC236}">
                <a16:creationId xmlns:a16="http://schemas.microsoft.com/office/drawing/2014/main" id="{0E527126-5E51-E23E-6270-858E8BFE74B4}"/>
              </a:ext>
            </a:extLst>
          </p:cNvPr>
          <p:cNvPicPr>
            <a:picLocks noChangeAspect="1"/>
          </p:cNvPicPr>
          <p:nvPr/>
        </p:nvPicPr>
        <p:blipFill>
          <a:blip r:embed="rId2"/>
          <a:stretch>
            <a:fillRect/>
          </a:stretch>
        </p:blipFill>
        <p:spPr>
          <a:xfrm>
            <a:off x="218115" y="2147583"/>
            <a:ext cx="5239376" cy="36240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0842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243" y="429126"/>
            <a:ext cx="5931242" cy="5999747"/>
          </a:xfrm>
        </p:spPr>
        <p:txBody>
          <a:bodyPr>
            <a:normAutofit/>
          </a:bodyPr>
          <a:lstStyle/>
          <a:p>
            <a:r>
              <a:rPr lang="en-US" sz="5400" b="1" dirty="0">
                <a:solidFill>
                  <a:schemeClr val="bg1"/>
                </a:solidFill>
              </a:rPr>
              <a:t>Digital Anaesthetic</a:t>
            </a:r>
            <a:br>
              <a:rPr lang="en-US" sz="5400" b="1" dirty="0">
                <a:solidFill>
                  <a:schemeClr val="bg1"/>
                </a:solidFill>
              </a:rPr>
            </a:br>
            <a:r>
              <a:rPr lang="en-US" sz="5400" b="1" dirty="0">
                <a:solidFill>
                  <a:schemeClr val="bg1"/>
                </a:solidFill>
              </a:rPr>
              <a:t>Record</a:t>
            </a:r>
            <a:endParaRPr lang="en-NZ" sz="5400" b="1" dirty="0">
              <a:solidFill>
                <a:schemeClr val="bg1"/>
              </a:solidFill>
            </a:endParaRPr>
          </a:p>
        </p:txBody>
      </p:sp>
    </p:spTree>
    <p:extLst>
      <p:ext uri="{BB962C8B-B14F-4D97-AF65-F5344CB8AC3E}">
        <p14:creationId xmlns:p14="http://schemas.microsoft.com/office/powerpoint/2010/main" val="38706283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p:txBody>
          <a:bodyPr/>
          <a:lstStyle/>
          <a:p>
            <a:r>
              <a:rPr lang="en-US" dirty="0"/>
              <a:t>PDPH pathway</a:t>
            </a:r>
            <a:endParaRPr lang="en-NZ" dirty="0"/>
          </a:p>
          <a:p>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a:xfrm>
            <a:off x="5852674" y="2147583"/>
            <a:ext cx="6339326" cy="3826711"/>
          </a:xfrm>
        </p:spPr>
        <p:txBody>
          <a:bodyPr>
            <a:normAutofit/>
          </a:bodyPr>
          <a:lstStyle/>
          <a:p>
            <a:pPr marL="0" indent="0">
              <a:buNone/>
            </a:pPr>
            <a:r>
              <a:rPr lang="en-US" dirty="0"/>
              <a:t>Pain Service Follow up</a:t>
            </a:r>
          </a:p>
          <a:p>
            <a:r>
              <a:rPr lang="en-US" dirty="0"/>
              <a:t>Phone assessment 24hrs &amp; 7days </a:t>
            </a:r>
          </a:p>
          <a:p>
            <a:r>
              <a:rPr lang="en-US" dirty="0"/>
              <a:t>Any issues discussed with SMO Coordinator</a:t>
            </a:r>
          </a:p>
          <a:p>
            <a:r>
              <a:rPr lang="en-US" dirty="0"/>
              <a:t>Discharged from follow up and notes scanned </a:t>
            </a:r>
          </a:p>
          <a:p>
            <a:endParaRPr lang="en-US" dirty="0"/>
          </a:p>
          <a:p>
            <a:endParaRPr lang="en-NZ" dirty="0"/>
          </a:p>
        </p:txBody>
      </p:sp>
      <p:pic>
        <p:nvPicPr>
          <p:cNvPr id="4" name="Picture 3">
            <a:extLst>
              <a:ext uri="{FF2B5EF4-FFF2-40B4-BE49-F238E27FC236}">
                <a16:creationId xmlns:a16="http://schemas.microsoft.com/office/drawing/2014/main" id="{3C77A2F4-D59F-B759-5710-9873FCCADAA3}"/>
              </a:ext>
            </a:extLst>
          </p:cNvPr>
          <p:cNvPicPr>
            <a:picLocks noChangeAspect="1"/>
          </p:cNvPicPr>
          <p:nvPr/>
        </p:nvPicPr>
        <p:blipFill>
          <a:blip r:embed="rId2"/>
          <a:stretch>
            <a:fillRect/>
          </a:stretch>
        </p:blipFill>
        <p:spPr>
          <a:xfrm>
            <a:off x="92278" y="1602297"/>
            <a:ext cx="3734694" cy="5167326"/>
          </a:xfrm>
          <a:prstGeom prst="rect">
            <a:avLst/>
          </a:prstGeom>
        </p:spPr>
      </p:pic>
      <p:pic>
        <p:nvPicPr>
          <p:cNvPr id="5" name="Picture 4">
            <a:extLst>
              <a:ext uri="{FF2B5EF4-FFF2-40B4-BE49-F238E27FC236}">
                <a16:creationId xmlns:a16="http://schemas.microsoft.com/office/drawing/2014/main" id="{FFA94FCF-E278-9163-C912-D865092E9420}"/>
              </a:ext>
            </a:extLst>
          </p:cNvPr>
          <p:cNvPicPr>
            <a:picLocks noChangeAspect="1"/>
          </p:cNvPicPr>
          <p:nvPr/>
        </p:nvPicPr>
        <p:blipFill rotWithShape="1">
          <a:blip r:embed="rId3"/>
          <a:srcRect l="6897" t="14453" r="12084" b="71157"/>
          <a:stretch/>
        </p:blipFill>
        <p:spPr>
          <a:xfrm>
            <a:off x="3997354" y="5297647"/>
            <a:ext cx="4997342" cy="1233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43138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p:txBody>
          <a:bodyPr/>
          <a:lstStyle/>
          <a:p>
            <a:r>
              <a:rPr lang="en-US" dirty="0"/>
              <a:t>PDPH pathway</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a:xfrm>
            <a:off x="814137" y="2249070"/>
            <a:ext cx="11236648" cy="3826711"/>
          </a:xfrm>
        </p:spPr>
        <p:txBody>
          <a:bodyPr>
            <a:normAutofit lnSpcReduction="10000"/>
          </a:bodyPr>
          <a:lstStyle/>
          <a:p>
            <a:pPr marL="0" indent="0">
              <a:buNone/>
            </a:pPr>
            <a:r>
              <a:rPr lang="en-US" dirty="0">
                <a:solidFill>
                  <a:srgbClr val="44546A"/>
                </a:solidFill>
              </a:rPr>
              <a:t>My thoughts</a:t>
            </a:r>
          </a:p>
          <a:p>
            <a:pPr>
              <a:buSzPct val="70000"/>
              <a:buFont typeface="Calibri" panose="020F0502020204030204" pitchFamily="34" charset="0"/>
              <a:buChar char="×"/>
            </a:pPr>
            <a:r>
              <a:rPr lang="en-US" dirty="0"/>
              <a:t>Not perfect </a:t>
            </a:r>
          </a:p>
          <a:p>
            <a:pPr>
              <a:buSzPct val="70000"/>
              <a:buFont typeface="Calibri" panose="020F0502020204030204" pitchFamily="34" charset="0"/>
              <a:buChar char="×"/>
            </a:pPr>
            <a:r>
              <a:rPr lang="en-US" dirty="0"/>
              <a:t>Very wordy</a:t>
            </a:r>
          </a:p>
          <a:p>
            <a:pPr>
              <a:buSzPct val="70000"/>
              <a:buFont typeface="Calibri" panose="020F0502020204030204" pitchFamily="34" charset="0"/>
              <a:buChar char="×"/>
            </a:pPr>
            <a:r>
              <a:rPr lang="en-US" dirty="0"/>
              <a:t>Still a paper document, although scanned as PDF</a:t>
            </a:r>
          </a:p>
          <a:p>
            <a:pPr>
              <a:buSzPct val="70000"/>
              <a:buFont typeface="Calibri" panose="020F0502020204030204" pitchFamily="34" charset="0"/>
              <a:buChar char="×"/>
            </a:pPr>
            <a:r>
              <a:rPr lang="en-US" dirty="0"/>
              <a:t>If discharged from follow up – paperwork in to be scanned pile for weeks</a:t>
            </a:r>
          </a:p>
          <a:p>
            <a:r>
              <a:rPr lang="en-US" dirty="0"/>
              <a:t>Comprehensive – everything in once package</a:t>
            </a:r>
          </a:p>
          <a:p>
            <a:r>
              <a:rPr lang="en-US" dirty="0"/>
              <a:t>Will be great audit tool – watch this space</a:t>
            </a:r>
          </a:p>
          <a:p>
            <a:r>
              <a:rPr lang="en-US" dirty="0"/>
              <a:t>Great integration with </a:t>
            </a:r>
            <a:r>
              <a:rPr lang="en-US" dirty="0" err="1"/>
              <a:t>SAFERsleep</a:t>
            </a:r>
            <a:r>
              <a:rPr lang="en-US" dirty="0"/>
              <a:t> maternity.</a:t>
            </a:r>
          </a:p>
          <a:p>
            <a:endParaRPr lang="en-NZ" dirty="0"/>
          </a:p>
        </p:txBody>
      </p:sp>
    </p:spTree>
    <p:extLst>
      <p:ext uri="{BB962C8B-B14F-4D97-AF65-F5344CB8AC3E}">
        <p14:creationId xmlns:p14="http://schemas.microsoft.com/office/powerpoint/2010/main" val="39645386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509" y="429126"/>
            <a:ext cx="5931242" cy="5999747"/>
          </a:xfrm>
        </p:spPr>
        <p:txBody>
          <a:bodyPr>
            <a:normAutofit/>
          </a:bodyPr>
          <a:lstStyle/>
          <a:p>
            <a:r>
              <a:rPr lang="en-NZ" sz="5400" b="1" dirty="0">
                <a:solidFill>
                  <a:schemeClr val="bg1"/>
                </a:solidFill>
              </a:rPr>
              <a:t>Placenta Accreta Spectrum MDT</a:t>
            </a:r>
          </a:p>
        </p:txBody>
      </p:sp>
    </p:spTree>
    <p:extLst>
      <p:ext uri="{BB962C8B-B14F-4D97-AF65-F5344CB8AC3E}">
        <p14:creationId xmlns:p14="http://schemas.microsoft.com/office/powerpoint/2010/main" val="3784624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8647363" cy="753979"/>
          </a:xfrm>
        </p:spPr>
        <p:txBody>
          <a:bodyPr/>
          <a:lstStyle/>
          <a:p>
            <a:r>
              <a:rPr lang="en-US" dirty="0"/>
              <a:t>Placenta Accreta Spectrum MDT</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p:txBody>
          <a:bodyPr>
            <a:normAutofit/>
          </a:bodyPr>
          <a:lstStyle/>
          <a:p>
            <a:endParaRPr lang="en-US" dirty="0"/>
          </a:p>
          <a:p>
            <a:endParaRPr lang="en-NZ" dirty="0"/>
          </a:p>
        </p:txBody>
      </p:sp>
      <p:sp>
        <p:nvSpPr>
          <p:cNvPr id="4" name="Content Placeholder 2">
            <a:extLst>
              <a:ext uri="{FF2B5EF4-FFF2-40B4-BE49-F238E27FC236}">
                <a16:creationId xmlns:a16="http://schemas.microsoft.com/office/drawing/2014/main" id="{D9DDC156-BCAD-3E55-D38B-806366BA90C6}"/>
              </a:ext>
            </a:extLst>
          </p:cNvPr>
          <p:cNvSpPr txBox="1">
            <a:spLocks/>
          </p:cNvSpPr>
          <p:nvPr/>
        </p:nvSpPr>
        <p:spPr>
          <a:xfrm>
            <a:off x="838200" y="1825625"/>
            <a:ext cx="10515600" cy="472213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131413"/>
                </a:solidFill>
              </a:rPr>
              <a:t>Few health conditions are as complex, resource-intensive, and potentially deadly as placenta accreta spectrum disorders (PAS)</a:t>
            </a:r>
          </a:p>
          <a:p>
            <a:endParaRPr lang="en-US" sz="1800" dirty="0">
              <a:solidFill>
                <a:srgbClr val="131413"/>
              </a:solidFill>
            </a:endParaRPr>
          </a:p>
          <a:p>
            <a:r>
              <a:rPr lang="en-US" sz="1800" dirty="0">
                <a:solidFill>
                  <a:srgbClr val="131413"/>
                </a:solidFill>
              </a:rPr>
              <a:t>PAS is now the most common reason for peripartum hysterectomy</a:t>
            </a:r>
          </a:p>
          <a:p>
            <a:endParaRPr lang="en-US" sz="1800" dirty="0">
              <a:solidFill>
                <a:srgbClr val="131413"/>
              </a:solidFill>
            </a:endParaRPr>
          </a:p>
          <a:p>
            <a:r>
              <a:rPr lang="en-US" sz="1800" dirty="0">
                <a:solidFill>
                  <a:srgbClr val="131413"/>
                </a:solidFill>
              </a:rPr>
              <a:t>Surgical management of PAS can result in abrupt, unexpected:</a:t>
            </a:r>
          </a:p>
          <a:p>
            <a:pPr lvl="1"/>
            <a:r>
              <a:rPr lang="en-US" sz="1400" dirty="0">
                <a:solidFill>
                  <a:srgbClr val="131413"/>
                </a:solidFill>
              </a:rPr>
              <a:t>life-threatening </a:t>
            </a:r>
            <a:r>
              <a:rPr lang="en-US" sz="1400" dirty="0" err="1">
                <a:solidFill>
                  <a:srgbClr val="131413"/>
                </a:solidFill>
              </a:rPr>
              <a:t>haemorrhage</a:t>
            </a:r>
            <a:endParaRPr lang="en-US" sz="1400" dirty="0">
              <a:solidFill>
                <a:srgbClr val="131413"/>
              </a:solidFill>
            </a:endParaRPr>
          </a:p>
          <a:p>
            <a:pPr lvl="1"/>
            <a:r>
              <a:rPr lang="en-US" sz="1400" dirty="0">
                <a:solidFill>
                  <a:srgbClr val="131413"/>
                </a:solidFill>
              </a:rPr>
              <a:t>Dilutional </a:t>
            </a:r>
            <a:r>
              <a:rPr lang="en-NZ" sz="1400" dirty="0">
                <a:solidFill>
                  <a:srgbClr val="131413"/>
                </a:solidFill>
              </a:rPr>
              <a:t>coagulopathy</a:t>
            </a:r>
          </a:p>
          <a:p>
            <a:pPr lvl="1"/>
            <a:r>
              <a:rPr lang="en-NZ" sz="1400" dirty="0">
                <a:solidFill>
                  <a:srgbClr val="131413"/>
                </a:solidFill>
              </a:rPr>
              <a:t>Transfusion-related complications</a:t>
            </a:r>
          </a:p>
          <a:p>
            <a:pPr lvl="1"/>
            <a:r>
              <a:rPr lang="en-NZ" sz="1400" dirty="0">
                <a:solidFill>
                  <a:srgbClr val="131413"/>
                </a:solidFill>
              </a:rPr>
              <a:t>Cardiorespiratory </a:t>
            </a:r>
            <a:r>
              <a:rPr lang="en-US" sz="1400" dirty="0">
                <a:solidFill>
                  <a:srgbClr val="131413"/>
                </a:solidFill>
              </a:rPr>
              <a:t>overload</a:t>
            </a:r>
          </a:p>
          <a:p>
            <a:pPr lvl="1"/>
            <a:r>
              <a:rPr lang="en-US" sz="1400" dirty="0">
                <a:solidFill>
                  <a:srgbClr val="131413"/>
                </a:solidFill>
              </a:rPr>
              <a:t>Electrolyte abnormalities</a:t>
            </a:r>
          </a:p>
          <a:p>
            <a:pPr lvl="1"/>
            <a:r>
              <a:rPr lang="en-US" sz="1400" dirty="0">
                <a:solidFill>
                  <a:srgbClr val="131413"/>
                </a:solidFill>
              </a:rPr>
              <a:t>Acute kidney injury</a:t>
            </a:r>
          </a:p>
          <a:p>
            <a:pPr lvl="1"/>
            <a:r>
              <a:rPr lang="en-US" sz="1400" dirty="0">
                <a:solidFill>
                  <a:srgbClr val="131413"/>
                </a:solidFill>
              </a:rPr>
              <a:t>Intensive care unit admission</a:t>
            </a:r>
          </a:p>
          <a:p>
            <a:pPr lvl="1"/>
            <a:r>
              <a:rPr lang="en-US" sz="1400" dirty="0">
                <a:solidFill>
                  <a:srgbClr val="131413"/>
                </a:solidFill>
              </a:rPr>
              <a:t>Surgery is frequently complicated by injury to the bladder, bowel, or ureters.</a:t>
            </a:r>
          </a:p>
          <a:p>
            <a:pPr lvl="1"/>
            <a:endParaRPr lang="en-US" sz="1400" dirty="0">
              <a:solidFill>
                <a:srgbClr val="131413"/>
              </a:solidFill>
            </a:endParaRPr>
          </a:p>
          <a:p>
            <a:r>
              <a:rPr lang="en-US" sz="1800" dirty="0">
                <a:solidFill>
                  <a:srgbClr val="131413"/>
                </a:solidFill>
              </a:rPr>
              <a:t>Maternal outcomes are improved when patients with PAS are managed by multidisciplinary teams (MDTs) in experienced referral centers</a:t>
            </a:r>
          </a:p>
        </p:txBody>
      </p:sp>
    </p:spTree>
    <p:extLst>
      <p:ext uri="{BB962C8B-B14F-4D97-AF65-F5344CB8AC3E}">
        <p14:creationId xmlns:p14="http://schemas.microsoft.com/office/powerpoint/2010/main" val="2493616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8647363" cy="753979"/>
          </a:xfrm>
        </p:spPr>
        <p:txBody>
          <a:bodyPr/>
          <a:lstStyle/>
          <a:p>
            <a:r>
              <a:rPr lang="en-US" dirty="0"/>
              <a:t>Placenta Accreta Spectrum MDT</a:t>
            </a:r>
            <a:endParaRPr lang="en-NZ" dirty="0"/>
          </a:p>
        </p:txBody>
      </p:sp>
      <p:sp>
        <p:nvSpPr>
          <p:cNvPr id="4" name="Content Placeholder 2">
            <a:extLst>
              <a:ext uri="{FF2B5EF4-FFF2-40B4-BE49-F238E27FC236}">
                <a16:creationId xmlns:a16="http://schemas.microsoft.com/office/drawing/2014/main" id="{D9DDC156-BCAD-3E55-D38B-806366BA90C6}"/>
              </a:ext>
            </a:extLst>
          </p:cNvPr>
          <p:cNvSpPr txBox="1">
            <a:spLocks/>
          </p:cNvSpPr>
          <p:nvPr/>
        </p:nvSpPr>
        <p:spPr>
          <a:xfrm>
            <a:off x="838200" y="1825624"/>
            <a:ext cx="10515600" cy="486908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131413"/>
                </a:solidFill>
              </a:rPr>
              <a:t>Population-based study of all PAS cases in Utah from 1996 to 2008 - Women with PAS managed with MDT care had a significantly lower:</a:t>
            </a:r>
          </a:p>
          <a:p>
            <a:pPr lvl="1"/>
            <a:r>
              <a:rPr lang="en-US" sz="1600" dirty="0">
                <a:solidFill>
                  <a:srgbClr val="131413"/>
                </a:solidFill>
              </a:rPr>
              <a:t>Frequency of early maternal morbidity</a:t>
            </a:r>
          </a:p>
          <a:p>
            <a:pPr lvl="1"/>
            <a:r>
              <a:rPr lang="en-US" sz="1600" dirty="0">
                <a:solidFill>
                  <a:srgbClr val="131413"/>
                </a:solidFill>
              </a:rPr>
              <a:t>Shorter hospital admission</a:t>
            </a:r>
          </a:p>
          <a:p>
            <a:pPr lvl="1"/>
            <a:r>
              <a:rPr lang="en-US" sz="1600" dirty="0">
                <a:solidFill>
                  <a:srgbClr val="131413"/>
                </a:solidFill>
              </a:rPr>
              <a:t>Reduced stay in ICU</a:t>
            </a:r>
          </a:p>
          <a:p>
            <a:pPr lvl="1"/>
            <a:r>
              <a:rPr lang="en-US" sz="1600" dirty="0">
                <a:solidFill>
                  <a:srgbClr val="131413"/>
                </a:solidFill>
              </a:rPr>
              <a:t>Reduced volume transfused</a:t>
            </a:r>
          </a:p>
          <a:p>
            <a:pPr lvl="1"/>
            <a:r>
              <a:rPr lang="en-US" sz="1600" dirty="0">
                <a:solidFill>
                  <a:srgbClr val="131413"/>
                </a:solidFill>
              </a:rPr>
              <a:t>Less coagulopathy</a:t>
            </a:r>
          </a:p>
          <a:p>
            <a:pPr lvl="1"/>
            <a:r>
              <a:rPr lang="en-US" sz="1600" dirty="0">
                <a:solidFill>
                  <a:srgbClr val="131413"/>
                </a:solidFill>
              </a:rPr>
              <a:t>Less ureteral injury</a:t>
            </a:r>
          </a:p>
          <a:p>
            <a:pPr lvl="1"/>
            <a:r>
              <a:rPr lang="en-US" sz="1600" dirty="0">
                <a:solidFill>
                  <a:srgbClr val="131413"/>
                </a:solidFill>
              </a:rPr>
              <a:t>Less early reoperation compared to women managed by standard obstetric care</a:t>
            </a:r>
          </a:p>
          <a:p>
            <a:endParaRPr lang="en-US" sz="1400" dirty="0">
              <a:solidFill>
                <a:srgbClr val="131413"/>
              </a:solidFill>
            </a:endParaRPr>
          </a:p>
          <a:p>
            <a:r>
              <a:rPr lang="en-US" sz="2400" dirty="0">
                <a:solidFill>
                  <a:srgbClr val="131413"/>
                </a:solidFill>
              </a:rPr>
              <a:t>Even at tertiary referral centers, care of women with PAS can be improved by implementing an MDT approach:</a:t>
            </a:r>
          </a:p>
          <a:p>
            <a:pPr lvl="1"/>
            <a:r>
              <a:rPr lang="en-US" sz="1600" dirty="0">
                <a:solidFill>
                  <a:srgbClr val="131413"/>
                </a:solidFill>
              </a:rPr>
              <a:t>90 cases PAS managed before and after</a:t>
            </a:r>
          </a:p>
          <a:p>
            <a:pPr lvl="1"/>
            <a:r>
              <a:rPr lang="en-US" sz="1600" dirty="0">
                <a:solidFill>
                  <a:srgbClr val="131413"/>
                </a:solidFill>
              </a:rPr>
              <a:t>Women cared for by MDTs had lower median blood loss (2.1 l vs 3 l, </a:t>
            </a:r>
            <a:r>
              <a:rPr lang="en-US" sz="1200" dirty="0">
                <a:solidFill>
                  <a:srgbClr val="131413"/>
                </a:solidFill>
              </a:rPr>
              <a:t>P = 0.025</a:t>
            </a:r>
            <a:r>
              <a:rPr lang="en-US" sz="1600" dirty="0">
                <a:solidFill>
                  <a:srgbClr val="131413"/>
                </a:solidFill>
              </a:rPr>
              <a:t>) and less likely to require emergent surgery </a:t>
            </a:r>
            <a:r>
              <a:rPr lang="sv-SE" sz="1600" dirty="0">
                <a:solidFill>
                  <a:srgbClr val="131413"/>
                </a:solidFill>
              </a:rPr>
              <a:t>(23% vs 64%; P = 0.001).</a:t>
            </a:r>
          </a:p>
        </p:txBody>
      </p:sp>
    </p:spTree>
    <p:extLst>
      <p:ext uri="{BB962C8B-B14F-4D97-AF65-F5344CB8AC3E}">
        <p14:creationId xmlns:p14="http://schemas.microsoft.com/office/powerpoint/2010/main" val="2183403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8647363" cy="753979"/>
          </a:xfrm>
        </p:spPr>
        <p:txBody>
          <a:bodyPr/>
          <a:lstStyle/>
          <a:p>
            <a:r>
              <a:rPr lang="en-US" dirty="0"/>
              <a:t>Placenta Accreta Spectrum MDT</a:t>
            </a:r>
            <a:endParaRPr lang="en-NZ" dirty="0"/>
          </a:p>
        </p:txBody>
      </p:sp>
      <p:sp>
        <p:nvSpPr>
          <p:cNvPr id="4" name="Content Placeholder 2">
            <a:extLst>
              <a:ext uri="{FF2B5EF4-FFF2-40B4-BE49-F238E27FC236}">
                <a16:creationId xmlns:a16="http://schemas.microsoft.com/office/drawing/2014/main" id="{D9DDC156-BCAD-3E55-D38B-806366BA90C6}"/>
              </a:ext>
            </a:extLst>
          </p:cNvPr>
          <p:cNvSpPr txBox="1">
            <a:spLocks/>
          </p:cNvSpPr>
          <p:nvPr/>
        </p:nvSpPr>
        <p:spPr>
          <a:xfrm>
            <a:off x="838200" y="1825624"/>
            <a:ext cx="10515600" cy="486908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131413"/>
                </a:solidFill>
              </a:rPr>
              <a:t>Experience and stability of the MDT also matter:</a:t>
            </a:r>
          </a:p>
          <a:p>
            <a:pPr lvl="1"/>
            <a:r>
              <a:rPr lang="en-US" sz="1800" dirty="0">
                <a:solidFill>
                  <a:srgbClr val="131413"/>
                </a:solidFill>
              </a:rPr>
              <a:t> Single-site study 2011-2016, </a:t>
            </a:r>
            <a:r>
              <a:rPr lang="en-US" sz="1800" dirty="0" err="1">
                <a:solidFill>
                  <a:srgbClr val="131413"/>
                </a:solidFill>
              </a:rPr>
              <a:t>Shamshirsaz</a:t>
            </a:r>
            <a:r>
              <a:rPr lang="en-US" sz="1800" dirty="0">
                <a:solidFill>
                  <a:srgbClr val="131413"/>
                </a:solidFill>
              </a:rPr>
              <a:t> and colleagues evaluated outcomes of patients with PAS over time after establishing a MDT care model. Managed a total of 118 total cases - compared two time periods, early and late (pre April and post April 2014)</a:t>
            </a:r>
          </a:p>
          <a:p>
            <a:pPr lvl="1"/>
            <a:r>
              <a:rPr lang="en-US" sz="1800" dirty="0">
                <a:solidFill>
                  <a:srgbClr val="131413"/>
                </a:solidFill>
              </a:rPr>
              <a:t>Median blood loss, transfusion, crystalloid transfusion were less common in the latter group, suggesting team learning and experience improved patient safety outcomes over time.</a:t>
            </a:r>
          </a:p>
          <a:p>
            <a:pPr lvl="1"/>
            <a:r>
              <a:rPr lang="en-NZ" sz="1800" dirty="0">
                <a:solidFill>
                  <a:srgbClr val="131413"/>
                </a:solidFill>
              </a:rPr>
              <a:t>Impressively, </a:t>
            </a:r>
            <a:r>
              <a:rPr lang="en-US" sz="1800" dirty="0">
                <a:solidFill>
                  <a:srgbClr val="131413"/>
                </a:solidFill>
              </a:rPr>
              <a:t>massive transfusion was one fifth as frequent in the latter time </a:t>
            </a:r>
            <a:r>
              <a:rPr lang="sv-SE" sz="1800" dirty="0">
                <a:solidFill>
                  <a:srgbClr val="131413"/>
                </a:solidFill>
              </a:rPr>
              <a:t>period (5.1% vs 25.4%, P &lt; 0.01)</a:t>
            </a:r>
          </a:p>
          <a:p>
            <a:pPr marL="457200" lvl="1" indent="0">
              <a:buNone/>
            </a:pPr>
            <a:endParaRPr lang="sv-SE" sz="1600" dirty="0">
              <a:solidFill>
                <a:srgbClr val="131413"/>
              </a:solidFill>
            </a:endParaRPr>
          </a:p>
          <a:p>
            <a:pPr marL="0" indent="0">
              <a:buNone/>
            </a:pPr>
            <a:r>
              <a:rPr lang="en-US" dirty="0">
                <a:solidFill>
                  <a:srgbClr val="131413"/>
                </a:solidFill>
              </a:rPr>
              <a:t>The central role of experienced MDTs in the management of PAS is reinforced by recent international guidelines.</a:t>
            </a:r>
          </a:p>
          <a:p>
            <a:pPr lvl="1"/>
            <a:r>
              <a:rPr lang="en-US" sz="1800" dirty="0">
                <a:solidFill>
                  <a:srgbClr val="131413"/>
                </a:solidFill>
              </a:rPr>
              <a:t>ACOG- Obstetric Care Consensus, states that the “</a:t>
            </a:r>
            <a:r>
              <a:rPr lang="en-US" sz="1800" i="1" dirty="0">
                <a:solidFill>
                  <a:srgbClr val="131413"/>
                </a:solidFill>
              </a:rPr>
              <a:t>optimal management of PAS involves a standardized approach with comprehensive MDT accustomed to management of placenta accreta spectrum</a:t>
            </a:r>
            <a:r>
              <a:rPr lang="en-US" sz="1800" dirty="0">
                <a:solidFill>
                  <a:srgbClr val="131413"/>
                </a:solidFill>
              </a:rPr>
              <a:t>.”</a:t>
            </a:r>
            <a:r>
              <a:rPr lang="sv-SE" sz="1800" dirty="0">
                <a:solidFill>
                  <a:srgbClr val="131413"/>
                </a:solidFill>
              </a:rPr>
              <a:t> </a:t>
            </a:r>
          </a:p>
          <a:p>
            <a:pPr lvl="1"/>
            <a:r>
              <a:rPr lang="en-US" sz="1800" dirty="0">
                <a:solidFill>
                  <a:srgbClr val="131413"/>
                </a:solidFill>
              </a:rPr>
              <a:t>RCOG-Green Top Guideline states that “</a:t>
            </a:r>
            <a:r>
              <a:rPr lang="en-US" sz="1800" i="1" dirty="0">
                <a:solidFill>
                  <a:srgbClr val="131413"/>
                </a:solidFill>
              </a:rPr>
              <a:t>women diagnosed with PAS should be cared for by a MDT in a specialist center with expertise in diagnosing and managing invasive placentation</a:t>
            </a:r>
            <a:r>
              <a:rPr lang="en-US" sz="1800" dirty="0">
                <a:solidFill>
                  <a:srgbClr val="131413"/>
                </a:solidFill>
              </a:rPr>
              <a:t>.”</a:t>
            </a:r>
            <a:endParaRPr lang="en-US" sz="2800" dirty="0">
              <a:solidFill>
                <a:srgbClr val="131413"/>
              </a:solidFill>
            </a:endParaRPr>
          </a:p>
        </p:txBody>
      </p:sp>
    </p:spTree>
    <p:extLst>
      <p:ext uri="{BB962C8B-B14F-4D97-AF65-F5344CB8AC3E}">
        <p14:creationId xmlns:p14="http://schemas.microsoft.com/office/powerpoint/2010/main" val="626669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8647363" cy="753979"/>
          </a:xfrm>
        </p:spPr>
        <p:txBody>
          <a:bodyPr/>
          <a:lstStyle/>
          <a:p>
            <a:r>
              <a:rPr lang="en-US" dirty="0"/>
              <a:t>Placenta Accreta Spectrum MDT</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a:xfrm>
            <a:off x="814138" y="2124826"/>
            <a:ext cx="11309826" cy="4351338"/>
          </a:xfrm>
        </p:spPr>
        <p:txBody>
          <a:bodyPr>
            <a:normAutofit fontScale="62500" lnSpcReduction="20000"/>
          </a:bodyPr>
          <a:lstStyle/>
          <a:p>
            <a:r>
              <a:rPr lang="en-US" dirty="0"/>
              <a:t>2021 </a:t>
            </a:r>
            <a:r>
              <a:rPr lang="en-NZ" dirty="0"/>
              <a:t>Formalised</a:t>
            </a:r>
            <a:r>
              <a:rPr lang="en-US" dirty="0"/>
              <a:t> our approach</a:t>
            </a:r>
          </a:p>
          <a:p>
            <a:r>
              <a:rPr lang="en-US" dirty="0"/>
              <a:t>New PAS referral form – Emailed </a:t>
            </a:r>
            <a:r>
              <a:rPr lang="en-US" u="sng" dirty="0">
                <a:solidFill>
                  <a:schemeClr val="accent1"/>
                </a:solidFill>
                <a:latin typeface="Calibri" panose="020F0502020204030204" pitchFamily="34" charset="0"/>
              </a:rPr>
              <a:t>Placentaaccrete@adhb.govt.nz</a:t>
            </a:r>
            <a:r>
              <a:rPr lang="en-US" dirty="0">
                <a:solidFill>
                  <a:schemeClr val="accent1"/>
                </a:solidFill>
                <a:latin typeface="Calibri" panose="020F0502020204030204" pitchFamily="34" charset="0"/>
              </a:rPr>
              <a:t>  </a:t>
            </a:r>
            <a:r>
              <a:rPr lang="en-US" dirty="0"/>
              <a:t>(Obstetric Chief Resident)</a:t>
            </a:r>
          </a:p>
          <a:p>
            <a:r>
              <a:rPr lang="en-US" dirty="0"/>
              <a:t> PAS MDT – presents during complex gynae</a:t>
            </a:r>
            <a:r>
              <a:rPr lang="en-NZ" dirty="0"/>
              <a:t>c</a:t>
            </a:r>
            <a:r>
              <a:rPr lang="en-US" dirty="0"/>
              <a:t>ology MDT</a:t>
            </a:r>
          </a:p>
          <a:p>
            <a:r>
              <a:rPr lang="en-NZ" dirty="0"/>
              <a:t>Team =</a:t>
            </a:r>
          </a:p>
          <a:p>
            <a:pPr lvl="1"/>
            <a:r>
              <a:rPr lang="en-NZ" dirty="0"/>
              <a:t>Gynaecologist with interest in PAS</a:t>
            </a:r>
          </a:p>
          <a:p>
            <a:pPr lvl="1"/>
            <a:r>
              <a:rPr lang="en-NZ" dirty="0" err="1"/>
              <a:t>GynaeOncologist</a:t>
            </a:r>
            <a:endParaRPr lang="en-NZ" dirty="0"/>
          </a:p>
          <a:p>
            <a:pPr lvl="1"/>
            <a:r>
              <a:rPr lang="en-NZ" dirty="0"/>
              <a:t>Radiologist with interest in abnormal placentation</a:t>
            </a:r>
          </a:p>
          <a:p>
            <a:pPr lvl="1"/>
            <a:r>
              <a:rPr lang="en-NZ" dirty="0"/>
              <a:t>Anaesthesia - perioperative fellow</a:t>
            </a:r>
          </a:p>
          <a:p>
            <a:pPr lvl="1"/>
            <a:r>
              <a:rPr lang="en-NZ" dirty="0"/>
              <a:t>LMC</a:t>
            </a:r>
          </a:p>
          <a:p>
            <a:pPr lvl="1"/>
            <a:r>
              <a:rPr lang="en-NZ" dirty="0"/>
              <a:t>Charge Midwife</a:t>
            </a:r>
          </a:p>
          <a:p>
            <a:pPr lvl="1"/>
            <a:r>
              <a:rPr lang="en-NZ" dirty="0"/>
              <a:t>Theatre Manager</a:t>
            </a:r>
          </a:p>
          <a:p>
            <a:pPr lvl="1"/>
            <a:r>
              <a:rPr lang="en-NZ" dirty="0"/>
              <a:t>Charge Technician</a:t>
            </a:r>
          </a:p>
          <a:p>
            <a:pPr lvl="1"/>
            <a:r>
              <a:rPr lang="en-NZ" dirty="0"/>
              <a:t>+ As required – Vascular/Urology/General surgeons/Interventional Radiology/ haematologist/ MFM/ Neonatology/ Social worker</a:t>
            </a:r>
          </a:p>
          <a:p>
            <a:r>
              <a:rPr lang="en-NZ" dirty="0"/>
              <a:t>Management plan completed including emergency presentation</a:t>
            </a:r>
          </a:p>
          <a:p>
            <a:r>
              <a:rPr lang="en-NZ" dirty="0"/>
              <a:t>So far ~20 cases reviewed</a:t>
            </a:r>
          </a:p>
        </p:txBody>
      </p:sp>
      <p:sp>
        <p:nvSpPr>
          <p:cNvPr id="4" name="Content Placeholder 2">
            <a:extLst>
              <a:ext uri="{FF2B5EF4-FFF2-40B4-BE49-F238E27FC236}">
                <a16:creationId xmlns:a16="http://schemas.microsoft.com/office/drawing/2014/main" id="{D9DDC156-BCAD-3E55-D38B-806366BA90C6}"/>
              </a:ext>
            </a:extLst>
          </p:cNvPr>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NZ" dirty="0"/>
          </a:p>
        </p:txBody>
      </p:sp>
    </p:spTree>
    <p:extLst>
      <p:ext uri="{BB962C8B-B14F-4D97-AF65-F5344CB8AC3E}">
        <p14:creationId xmlns:p14="http://schemas.microsoft.com/office/powerpoint/2010/main" val="6891094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8647363" cy="753979"/>
          </a:xfrm>
        </p:spPr>
        <p:txBody>
          <a:bodyPr/>
          <a:lstStyle/>
          <a:p>
            <a:r>
              <a:rPr lang="en-US" dirty="0"/>
              <a:t>Placenta Accreta Spectrum MDT</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a:xfrm>
            <a:off x="814137" y="2112580"/>
            <a:ext cx="11309826" cy="4351338"/>
          </a:xfrm>
        </p:spPr>
        <p:txBody>
          <a:bodyPr>
            <a:normAutofit/>
          </a:bodyPr>
          <a:lstStyle/>
          <a:p>
            <a:pPr marL="0" indent="0">
              <a:buNone/>
            </a:pPr>
            <a:r>
              <a:rPr lang="en-NZ" sz="2800" b="0" i="0" u="none" strike="noStrike" baseline="0" dirty="0">
                <a:solidFill>
                  <a:srgbClr val="000000"/>
                </a:solidFill>
                <a:latin typeface="Calibri" panose="020F0502020204030204" pitchFamily="34" charset="0"/>
              </a:rPr>
              <a:t>Who is referred:</a:t>
            </a:r>
          </a:p>
          <a:p>
            <a:pPr lvl="1"/>
            <a:r>
              <a:rPr lang="en-US" b="0" i="0" u="none" strike="noStrike" baseline="0" dirty="0">
                <a:solidFill>
                  <a:srgbClr val="000000"/>
                </a:solidFill>
                <a:latin typeface="Calibri" panose="020F0502020204030204" pitchFamily="34" charset="0"/>
              </a:rPr>
              <a:t>Women with features of, or confirmed diagnosis of PAS</a:t>
            </a:r>
          </a:p>
          <a:p>
            <a:pPr lvl="1"/>
            <a:r>
              <a:rPr lang="en-US" b="0" i="0" u="none" strike="noStrike" baseline="0" dirty="0">
                <a:solidFill>
                  <a:srgbClr val="000000"/>
                </a:solidFill>
                <a:latin typeface="Calibri" panose="020F0502020204030204" pitchFamily="34" charset="0"/>
              </a:rPr>
              <a:t>Ideally by 32 - 34 weeks or </a:t>
            </a:r>
            <a:r>
              <a:rPr lang="en-US" b="1" i="0" u="none" strike="noStrike" baseline="0" dirty="0">
                <a:solidFill>
                  <a:srgbClr val="000000"/>
                </a:solidFill>
                <a:latin typeface="Calibri" panose="020F0502020204030204" pitchFamily="34" charset="0"/>
              </a:rPr>
              <a:t>as soon as possible </a:t>
            </a:r>
            <a:r>
              <a:rPr lang="en-US" b="0" i="0" u="none" strike="noStrike" baseline="0" dirty="0">
                <a:solidFill>
                  <a:srgbClr val="000000"/>
                </a:solidFill>
                <a:latin typeface="Calibri" panose="020F0502020204030204" pitchFamily="34" charset="0"/>
              </a:rPr>
              <a:t>upon diagnosis.</a:t>
            </a:r>
          </a:p>
          <a:p>
            <a:pPr lvl="1"/>
            <a:r>
              <a:rPr lang="en-US" b="0" i="0" u="none" strike="noStrike" baseline="0" dirty="0">
                <a:solidFill>
                  <a:srgbClr val="000000"/>
                </a:solidFill>
                <a:latin typeface="Calibri" panose="020F0502020204030204" pitchFamily="34" charset="0"/>
              </a:rPr>
              <a:t>The </a:t>
            </a:r>
            <a:r>
              <a:rPr lang="en-US" b="0" i="0" u="none" strike="noStrike" baseline="0" dirty="0" err="1">
                <a:solidFill>
                  <a:srgbClr val="000000"/>
                </a:solidFill>
                <a:latin typeface="Calibri" panose="020F0502020204030204" pitchFamily="34" charset="0"/>
              </a:rPr>
              <a:t>PreOperative</a:t>
            </a:r>
            <a:r>
              <a:rPr lang="en-US" b="0" i="0" u="none" strike="noStrike" baseline="0" dirty="0">
                <a:solidFill>
                  <a:srgbClr val="000000"/>
                </a:solidFill>
                <a:latin typeface="Calibri" panose="020F0502020204030204" pitchFamily="34" charset="0"/>
              </a:rPr>
              <a:t> Antepartum Plan (section B of CR4127) completed by the Chairperson of the MDM. </a:t>
            </a:r>
          </a:p>
          <a:p>
            <a:pPr lvl="1"/>
            <a:r>
              <a:rPr lang="en-US" b="0" i="0" u="none" strike="noStrike" baseline="0" dirty="0">
                <a:solidFill>
                  <a:srgbClr val="000000"/>
                </a:solidFill>
                <a:latin typeface="Calibri" panose="020F0502020204030204" pitchFamily="34" charset="0"/>
              </a:rPr>
              <a:t>A copy of the completed form ‘High </a:t>
            </a:r>
            <a:r>
              <a:rPr lang="en-US" dirty="0">
                <a:solidFill>
                  <a:srgbClr val="000000"/>
                </a:solidFill>
                <a:latin typeface="Calibri" panose="020F0502020204030204" pitchFamily="34" charset="0"/>
              </a:rPr>
              <a:t>R</a:t>
            </a:r>
            <a:r>
              <a:rPr lang="en-US" b="0" i="0" u="none" strike="noStrike" baseline="0" dirty="0">
                <a:solidFill>
                  <a:srgbClr val="000000"/>
                </a:solidFill>
                <a:latin typeface="Calibri" panose="020F0502020204030204" pitchFamily="34" charset="0"/>
              </a:rPr>
              <a:t>isk folder’ </a:t>
            </a:r>
          </a:p>
          <a:p>
            <a:pPr lvl="1"/>
            <a:r>
              <a:rPr lang="en-US" b="0" i="0" u="none" strike="noStrike" baseline="0" dirty="0">
                <a:solidFill>
                  <a:srgbClr val="000000"/>
                </a:solidFill>
                <a:latin typeface="Calibri" panose="020F0502020204030204" pitchFamily="34" charset="0"/>
              </a:rPr>
              <a:t>The referrer and LMC will be updated with the result of the MDM.</a:t>
            </a:r>
          </a:p>
          <a:p>
            <a:r>
              <a:rPr lang="en-US" b="0" i="0" u="none" strike="noStrike" baseline="0" dirty="0">
                <a:latin typeface="Calibri" panose="020F0502020204030204" pitchFamily="34" charset="0"/>
              </a:rPr>
              <a:t>Birth is generally considered between 34 - 36 weeks, extension up to 37 weeks recommended for uncomplicated women with no history of antepartum </a:t>
            </a:r>
            <a:r>
              <a:rPr lang="en-US" b="0" i="0" u="none" strike="noStrike" baseline="0" dirty="0" err="1">
                <a:latin typeface="Calibri" panose="020F0502020204030204" pitchFamily="34" charset="0"/>
              </a:rPr>
              <a:t>haemorrhage</a:t>
            </a:r>
            <a:r>
              <a:rPr lang="en-US" b="0" i="0" u="none" strike="noStrike" baseline="0" dirty="0">
                <a:latin typeface="Calibri" panose="020F0502020204030204" pitchFamily="34" charset="0"/>
              </a:rPr>
              <a:t>. </a:t>
            </a:r>
          </a:p>
          <a:p>
            <a:endParaRPr lang="en-NZ" dirty="0"/>
          </a:p>
        </p:txBody>
      </p:sp>
      <p:sp>
        <p:nvSpPr>
          <p:cNvPr id="4" name="Content Placeholder 2">
            <a:extLst>
              <a:ext uri="{FF2B5EF4-FFF2-40B4-BE49-F238E27FC236}">
                <a16:creationId xmlns:a16="http://schemas.microsoft.com/office/drawing/2014/main" id="{D9DDC156-BCAD-3E55-D38B-806366BA90C6}"/>
              </a:ext>
            </a:extLst>
          </p:cNvPr>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NZ" dirty="0"/>
          </a:p>
        </p:txBody>
      </p:sp>
    </p:spTree>
    <p:extLst>
      <p:ext uri="{BB962C8B-B14F-4D97-AF65-F5344CB8AC3E}">
        <p14:creationId xmlns:p14="http://schemas.microsoft.com/office/powerpoint/2010/main" val="17623404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8647363" cy="753979"/>
          </a:xfrm>
        </p:spPr>
        <p:txBody>
          <a:bodyPr/>
          <a:lstStyle/>
          <a:p>
            <a:r>
              <a:rPr lang="en-US" dirty="0"/>
              <a:t>Placenta Accreta Spectrum MDT</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a:xfrm>
            <a:off x="7478486" y="2124826"/>
            <a:ext cx="3822928" cy="3826711"/>
          </a:xfrm>
        </p:spPr>
        <p:txBody>
          <a:bodyPr>
            <a:normAutofit/>
          </a:bodyPr>
          <a:lstStyle/>
          <a:p>
            <a:endParaRPr lang="en-US" dirty="0"/>
          </a:p>
          <a:p>
            <a:endParaRPr lang="en-NZ" dirty="0"/>
          </a:p>
        </p:txBody>
      </p:sp>
      <p:sp>
        <p:nvSpPr>
          <p:cNvPr id="4" name="Content Placeholder 2">
            <a:extLst>
              <a:ext uri="{FF2B5EF4-FFF2-40B4-BE49-F238E27FC236}">
                <a16:creationId xmlns:a16="http://schemas.microsoft.com/office/drawing/2014/main" id="{D9DDC156-BCAD-3E55-D38B-806366BA90C6}"/>
              </a:ext>
            </a:extLst>
          </p:cNvPr>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NZ" dirty="0"/>
          </a:p>
        </p:txBody>
      </p:sp>
      <p:pic>
        <p:nvPicPr>
          <p:cNvPr id="5" name="Content Placeholder 4">
            <a:extLst>
              <a:ext uri="{FF2B5EF4-FFF2-40B4-BE49-F238E27FC236}">
                <a16:creationId xmlns:a16="http://schemas.microsoft.com/office/drawing/2014/main" id="{39DD69A2-B6C8-6CBB-3AF1-2538935E55DB}"/>
              </a:ext>
            </a:extLst>
          </p:cNvPr>
          <p:cNvPicPr>
            <a:picLocks noChangeAspect="1"/>
          </p:cNvPicPr>
          <p:nvPr/>
        </p:nvPicPr>
        <p:blipFill rotWithShape="1">
          <a:blip r:embed="rId2"/>
          <a:srcRect l="4354" t="-1626" r="7094"/>
          <a:stretch/>
        </p:blipFill>
        <p:spPr>
          <a:xfrm>
            <a:off x="191861" y="1571625"/>
            <a:ext cx="3653518" cy="5184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4">
            <a:extLst>
              <a:ext uri="{FF2B5EF4-FFF2-40B4-BE49-F238E27FC236}">
                <a16:creationId xmlns:a16="http://schemas.microsoft.com/office/drawing/2014/main" id="{0DF07F54-31C5-6684-7DB3-EC106EFEB85A}"/>
              </a:ext>
            </a:extLst>
          </p:cNvPr>
          <p:cNvPicPr>
            <a:picLocks noChangeAspect="1"/>
          </p:cNvPicPr>
          <p:nvPr/>
        </p:nvPicPr>
        <p:blipFill>
          <a:blip r:embed="rId3"/>
          <a:stretch>
            <a:fillRect/>
          </a:stretch>
        </p:blipFill>
        <p:spPr>
          <a:xfrm>
            <a:off x="4069102" y="1536198"/>
            <a:ext cx="3927816" cy="5214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1E09AB84-9202-F77C-BAE4-45ED9D173212}"/>
              </a:ext>
            </a:extLst>
          </p:cNvPr>
          <p:cNvPicPr>
            <a:picLocks noChangeAspect="1"/>
          </p:cNvPicPr>
          <p:nvPr/>
        </p:nvPicPr>
        <p:blipFill>
          <a:blip r:embed="rId4"/>
          <a:stretch>
            <a:fillRect/>
          </a:stretch>
        </p:blipFill>
        <p:spPr>
          <a:xfrm>
            <a:off x="8155952" y="1536198"/>
            <a:ext cx="3452613" cy="5214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179254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8647363" cy="753979"/>
          </a:xfrm>
        </p:spPr>
        <p:txBody>
          <a:bodyPr/>
          <a:lstStyle/>
          <a:p>
            <a:r>
              <a:rPr lang="en-US" dirty="0"/>
              <a:t>Placenta Accreta Spectrum MDT</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a:xfrm>
            <a:off x="7478486" y="2124826"/>
            <a:ext cx="3822928" cy="3826711"/>
          </a:xfrm>
        </p:spPr>
        <p:txBody>
          <a:bodyPr>
            <a:normAutofit/>
          </a:bodyPr>
          <a:lstStyle/>
          <a:p>
            <a:endParaRPr lang="en-US" dirty="0"/>
          </a:p>
          <a:p>
            <a:endParaRPr lang="en-NZ" dirty="0"/>
          </a:p>
        </p:txBody>
      </p:sp>
      <p:sp>
        <p:nvSpPr>
          <p:cNvPr id="4" name="Content Placeholder 2">
            <a:extLst>
              <a:ext uri="{FF2B5EF4-FFF2-40B4-BE49-F238E27FC236}">
                <a16:creationId xmlns:a16="http://schemas.microsoft.com/office/drawing/2014/main" id="{D9DDC156-BCAD-3E55-D38B-806366BA90C6}"/>
              </a:ext>
            </a:extLst>
          </p:cNvPr>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NZ" dirty="0"/>
          </a:p>
        </p:txBody>
      </p:sp>
      <p:pic>
        <p:nvPicPr>
          <p:cNvPr id="8" name="Picture 7">
            <a:extLst>
              <a:ext uri="{FF2B5EF4-FFF2-40B4-BE49-F238E27FC236}">
                <a16:creationId xmlns:a16="http://schemas.microsoft.com/office/drawing/2014/main" id="{E6863520-24E8-BB22-9A5C-51229E24EB17}"/>
              </a:ext>
            </a:extLst>
          </p:cNvPr>
          <p:cNvPicPr>
            <a:picLocks noChangeAspect="1"/>
          </p:cNvPicPr>
          <p:nvPr/>
        </p:nvPicPr>
        <p:blipFill>
          <a:blip r:embed="rId2"/>
          <a:stretch>
            <a:fillRect/>
          </a:stretch>
        </p:blipFill>
        <p:spPr>
          <a:xfrm>
            <a:off x="119090" y="1536198"/>
            <a:ext cx="3750285" cy="5214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31A2D41A-C706-AE2C-2F02-1AC8AABEAD12}"/>
              </a:ext>
            </a:extLst>
          </p:cNvPr>
          <p:cNvSpPr txBox="1"/>
          <p:nvPr/>
        </p:nvSpPr>
        <p:spPr>
          <a:xfrm>
            <a:off x="8107136" y="2155372"/>
            <a:ext cx="3965774" cy="3693319"/>
          </a:xfrm>
          <a:prstGeom prst="rect">
            <a:avLst/>
          </a:prstGeom>
          <a:noFill/>
        </p:spPr>
        <p:txBody>
          <a:bodyPr wrap="square" rtlCol="0">
            <a:spAutoFit/>
          </a:bodyPr>
          <a:lstStyle/>
          <a:p>
            <a:r>
              <a:rPr lang="en-US" dirty="0"/>
              <a:t>Anaesthetic Management Section</a:t>
            </a:r>
          </a:p>
          <a:p>
            <a:endParaRPr lang="en-US" dirty="0"/>
          </a:p>
          <a:p>
            <a:pPr marL="285750" indent="-285750">
              <a:buFont typeface="Arial" panose="020B0604020202020204" pitchFamily="34" charset="0"/>
              <a:buChar char="•"/>
            </a:pPr>
            <a:r>
              <a:rPr lang="en-US" dirty="0"/>
              <a:t>Tick boxes – usually select all!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Allows for appropriate theatre time and staffing allocation</a:t>
            </a:r>
          </a:p>
          <a:p>
            <a:pPr marL="285750" indent="-285750">
              <a:buFont typeface="Arial" panose="020B0604020202020204" pitchFamily="34" charset="0"/>
              <a:buChar char="•"/>
            </a:pPr>
            <a:r>
              <a:rPr lang="en-US" dirty="0"/>
              <a:t>Technician team to prep theatre in advance</a:t>
            </a:r>
          </a:p>
          <a:p>
            <a:pPr marL="285750" indent="-285750">
              <a:buFont typeface="Arial" panose="020B0604020202020204" pitchFamily="34" charset="0"/>
              <a:buChar char="•"/>
            </a:pPr>
            <a:r>
              <a:rPr lang="en-US" dirty="0"/>
              <a:t>Usually two technicians per case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Considers Support person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Plan for out of hours team</a:t>
            </a:r>
            <a:endParaRPr lang="en-NZ" dirty="0"/>
          </a:p>
        </p:txBody>
      </p:sp>
      <p:pic>
        <p:nvPicPr>
          <p:cNvPr id="10" name="Picture 9">
            <a:extLst>
              <a:ext uri="{FF2B5EF4-FFF2-40B4-BE49-F238E27FC236}">
                <a16:creationId xmlns:a16="http://schemas.microsoft.com/office/drawing/2014/main" id="{C79726D7-D0FC-C62F-DA19-C9B9A16CC75C}"/>
              </a:ext>
            </a:extLst>
          </p:cNvPr>
          <p:cNvPicPr>
            <a:picLocks noChangeAspect="1"/>
          </p:cNvPicPr>
          <p:nvPr/>
        </p:nvPicPr>
        <p:blipFill>
          <a:blip r:embed="rId3"/>
          <a:stretch>
            <a:fillRect/>
          </a:stretch>
        </p:blipFill>
        <p:spPr>
          <a:xfrm>
            <a:off x="4023355" y="1536198"/>
            <a:ext cx="3879674" cy="52194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74916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8647363" cy="753979"/>
          </a:xfrm>
        </p:spPr>
        <p:txBody>
          <a:bodyPr/>
          <a:lstStyle/>
          <a:p>
            <a:r>
              <a:rPr lang="en-US" dirty="0" err="1"/>
              <a:t>SAFERsleep</a:t>
            </a:r>
            <a:r>
              <a:rPr lang="en-US" dirty="0"/>
              <a:t>® Maternity Module</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p:txBody>
          <a:bodyPr>
            <a:normAutofit/>
          </a:bodyPr>
          <a:lstStyle/>
          <a:p>
            <a:r>
              <a:rPr lang="en-US" dirty="0" err="1"/>
              <a:t>SAFERsleep</a:t>
            </a:r>
            <a:r>
              <a:rPr lang="en-US" dirty="0"/>
              <a:t> OR across Auckland theatres several hospitals across NZ private and public</a:t>
            </a:r>
          </a:p>
          <a:p>
            <a:endParaRPr lang="en-US" dirty="0"/>
          </a:p>
          <a:p>
            <a:r>
              <a:rPr lang="en-US" dirty="0"/>
              <a:t>Delivery Suite / ‘off the floor’ record keeping</a:t>
            </a:r>
          </a:p>
          <a:p>
            <a:endParaRPr lang="en-US" dirty="0"/>
          </a:p>
          <a:p>
            <a:r>
              <a:rPr lang="en-US" dirty="0"/>
              <a:t>Current Practice</a:t>
            </a:r>
          </a:p>
          <a:p>
            <a:endParaRPr lang="en-NZ" dirty="0"/>
          </a:p>
        </p:txBody>
      </p:sp>
    </p:spTree>
    <p:extLst>
      <p:ext uri="{BB962C8B-B14F-4D97-AF65-F5344CB8AC3E}">
        <p14:creationId xmlns:p14="http://schemas.microsoft.com/office/powerpoint/2010/main" val="4253041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8647363" cy="753979"/>
          </a:xfrm>
        </p:spPr>
        <p:txBody>
          <a:bodyPr/>
          <a:lstStyle/>
          <a:p>
            <a:r>
              <a:rPr lang="en-US" dirty="0"/>
              <a:t>Placenta Accreta Spectrum MDT</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p:txBody>
          <a:bodyPr>
            <a:normAutofit/>
          </a:bodyPr>
          <a:lstStyle/>
          <a:p>
            <a:endParaRPr lang="en-US" dirty="0"/>
          </a:p>
          <a:p>
            <a:endParaRPr lang="en-NZ" dirty="0"/>
          </a:p>
        </p:txBody>
      </p:sp>
      <p:sp>
        <p:nvSpPr>
          <p:cNvPr id="4" name="Content Placeholder 2">
            <a:extLst>
              <a:ext uri="{FF2B5EF4-FFF2-40B4-BE49-F238E27FC236}">
                <a16:creationId xmlns:a16="http://schemas.microsoft.com/office/drawing/2014/main" id="{D9DDC156-BCAD-3E55-D38B-806366BA90C6}"/>
              </a:ext>
            </a:extLst>
          </p:cNvPr>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44546A"/>
                </a:solidFill>
              </a:rPr>
              <a:t>Summary</a:t>
            </a:r>
          </a:p>
          <a:p>
            <a:r>
              <a:rPr lang="en-US" sz="1500" dirty="0">
                <a:solidFill>
                  <a:srgbClr val="131413"/>
                </a:solidFill>
              </a:rPr>
              <a:t>Diagnosis and treatment of people with PAS are complex, resource-intensive, and pose high risk of maternal morbidity and mortality.</a:t>
            </a:r>
          </a:p>
          <a:p>
            <a:r>
              <a:rPr lang="en-US" sz="1500" dirty="0">
                <a:solidFill>
                  <a:srgbClr val="131413"/>
                </a:solidFill>
              </a:rPr>
              <a:t>Recent evidence suggests that </a:t>
            </a:r>
            <a:r>
              <a:rPr lang="en-US" sz="1500" u="sng" dirty="0">
                <a:solidFill>
                  <a:srgbClr val="131413"/>
                </a:solidFill>
              </a:rPr>
              <a:t>stable</a:t>
            </a:r>
            <a:r>
              <a:rPr lang="en-US" sz="1500" dirty="0">
                <a:solidFill>
                  <a:srgbClr val="131413"/>
                </a:solidFill>
              </a:rPr>
              <a:t>, </a:t>
            </a:r>
            <a:r>
              <a:rPr lang="en-US" sz="1500" u="sng" dirty="0">
                <a:solidFill>
                  <a:srgbClr val="131413"/>
                </a:solidFill>
              </a:rPr>
              <a:t>experienced</a:t>
            </a:r>
            <a:r>
              <a:rPr lang="en-US" sz="1500" dirty="0">
                <a:solidFill>
                  <a:srgbClr val="131413"/>
                </a:solidFill>
              </a:rPr>
              <a:t> MDTs focused on continuous systems improvement at high-volume tertiary care centers are superior to standard obstetric management for patients with PAS. </a:t>
            </a:r>
          </a:p>
          <a:p>
            <a:r>
              <a:rPr lang="en-US" sz="1500" b="0" i="0" u="none" strike="noStrike" baseline="0" dirty="0">
                <a:solidFill>
                  <a:srgbClr val="000000"/>
                </a:solidFill>
              </a:rPr>
              <a:t>The MDT and PAS guideline promotes and facilitate </a:t>
            </a:r>
            <a:r>
              <a:rPr lang="en-US" sz="1500" b="0" i="0" u="none" strike="noStrike" baseline="0" dirty="0" err="1">
                <a:solidFill>
                  <a:srgbClr val="000000"/>
                </a:solidFill>
              </a:rPr>
              <a:t>standardisation</a:t>
            </a:r>
            <a:r>
              <a:rPr lang="en-US" sz="1500" b="0" i="0" u="none" strike="noStrike" baseline="0" dirty="0">
                <a:solidFill>
                  <a:srgbClr val="000000"/>
                </a:solidFill>
              </a:rPr>
              <a:t> and consistency of practice using an </a:t>
            </a:r>
            <a:r>
              <a:rPr lang="en-US" sz="1500" b="0" i="0" u="none" strike="noStrike" baseline="0" dirty="0" err="1">
                <a:solidFill>
                  <a:srgbClr val="000000"/>
                </a:solidFill>
              </a:rPr>
              <a:t>MDTapproach</a:t>
            </a:r>
            <a:r>
              <a:rPr lang="en-US" sz="1500" b="0" i="0" u="none" strike="noStrike" baseline="0" dirty="0">
                <a:solidFill>
                  <a:srgbClr val="000000"/>
                </a:solidFill>
              </a:rPr>
              <a:t>. </a:t>
            </a:r>
          </a:p>
          <a:p>
            <a:r>
              <a:rPr lang="en-US" sz="1500" dirty="0">
                <a:solidFill>
                  <a:srgbClr val="000000"/>
                </a:solidFill>
              </a:rPr>
              <a:t>E</a:t>
            </a:r>
            <a:r>
              <a:rPr lang="en-US" sz="1500" b="0" i="0" u="none" strike="noStrike" baseline="0" dirty="0">
                <a:solidFill>
                  <a:srgbClr val="000000"/>
                </a:solidFill>
              </a:rPr>
              <a:t>nsures all women at risk of Placenta </a:t>
            </a:r>
            <a:r>
              <a:rPr lang="en-US" sz="1500" b="0" i="0" u="none" strike="noStrike" baseline="0" dirty="0" err="1">
                <a:solidFill>
                  <a:srgbClr val="000000"/>
                </a:solidFill>
              </a:rPr>
              <a:t>Praevia</a:t>
            </a:r>
            <a:r>
              <a:rPr lang="en-US" sz="1500" b="0" i="0" u="none" strike="noStrike" baseline="0" dirty="0">
                <a:solidFill>
                  <a:srgbClr val="000000"/>
                </a:solidFill>
              </a:rPr>
              <a:t> / PAS are screened, diagnosed and have management plans developed to reduce their morbidity and mortality</a:t>
            </a:r>
            <a:r>
              <a:rPr lang="en-US" sz="1500" dirty="0">
                <a:solidFill>
                  <a:srgbClr val="000000"/>
                </a:solidFill>
              </a:rPr>
              <a:t>.</a:t>
            </a:r>
            <a:endParaRPr lang="en-US" sz="1500" b="0" i="0" u="none" strike="noStrike" baseline="0" dirty="0">
              <a:solidFill>
                <a:srgbClr val="000000"/>
              </a:solidFill>
            </a:endParaRPr>
          </a:p>
          <a:p>
            <a:r>
              <a:rPr lang="en-US" sz="1500" b="0" i="0" u="none" strike="noStrike" baseline="0" dirty="0">
                <a:solidFill>
                  <a:srgbClr val="000000"/>
                </a:solidFill>
              </a:rPr>
              <a:t>It is ideal to identify patients at risk of morbid placental adherence in advance, so that a timely and planned birth can occur to </a:t>
            </a:r>
            <a:r>
              <a:rPr lang="en-US" sz="1500" b="0" i="0" u="none" strike="noStrike" baseline="0" dirty="0" err="1">
                <a:solidFill>
                  <a:srgbClr val="000000"/>
                </a:solidFill>
              </a:rPr>
              <a:t>minimise</a:t>
            </a:r>
            <a:r>
              <a:rPr lang="en-US" sz="1500" b="0" i="0" u="none" strike="noStrike" baseline="0" dirty="0">
                <a:solidFill>
                  <a:srgbClr val="000000"/>
                </a:solidFill>
              </a:rPr>
              <a:t> adverse maternal and neonatal outcomes. </a:t>
            </a:r>
          </a:p>
          <a:p>
            <a:endParaRPr lang="en-US" sz="1500" dirty="0">
              <a:solidFill>
                <a:srgbClr val="131413"/>
              </a:solidFill>
            </a:endParaRPr>
          </a:p>
          <a:p>
            <a:r>
              <a:rPr lang="en-US" sz="1500" dirty="0">
                <a:solidFill>
                  <a:srgbClr val="131413"/>
                </a:solidFill>
              </a:rPr>
              <a:t>Audit results at next OASIS?</a:t>
            </a:r>
          </a:p>
          <a:p>
            <a:endParaRPr lang="en-NZ" dirty="0"/>
          </a:p>
        </p:txBody>
      </p:sp>
    </p:spTree>
    <p:extLst>
      <p:ext uri="{BB962C8B-B14F-4D97-AF65-F5344CB8AC3E}">
        <p14:creationId xmlns:p14="http://schemas.microsoft.com/office/powerpoint/2010/main" val="12548786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509" y="429126"/>
            <a:ext cx="5118814" cy="5999747"/>
          </a:xfrm>
        </p:spPr>
        <p:txBody>
          <a:bodyPr>
            <a:normAutofit/>
          </a:bodyPr>
          <a:lstStyle/>
          <a:p>
            <a:r>
              <a:rPr lang="en-NZ" sz="5400" b="1" dirty="0">
                <a:solidFill>
                  <a:schemeClr val="bg1"/>
                </a:solidFill>
              </a:rPr>
              <a:t>Women’s Health Emergency Manual</a:t>
            </a:r>
          </a:p>
        </p:txBody>
      </p:sp>
    </p:spTree>
    <p:extLst>
      <p:ext uri="{BB962C8B-B14F-4D97-AF65-F5344CB8AC3E}">
        <p14:creationId xmlns:p14="http://schemas.microsoft.com/office/powerpoint/2010/main" val="37170342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9936355" cy="753979"/>
          </a:xfrm>
        </p:spPr>
        <p:txBody>
          <a:bodyPr/>
          <a:lstStyle/>
          <a:p>
            <a:r>
              <a:rPr lang="en-US" dirty="0"/>
              <a:t>Women’s Health Emergency Manual</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a:xfrm>
            <a:off x="814137" y="2124826"/>
            <a:ext cx="11089687" cy="3826711"/>
          </a:xfrm>
        </p:spPr>
        <p:txBody>
          <a:bodyPr>
            <a:normAutofit fontScale="70000" lnSpcReduction="20000"/>
          </a:bodyPr>
          <a:lstStyle/>
          <a:p>
            <a:r>
              <a:rPr lang="en-NZ" dirty="0"/>
              <a:t>Current version reviewed in 2015 (Sticker over 2013)</a:t>
            </a:r>
          </a:p>
          <a:p>
            <a:r>
              <a:rPr lang="en-NZ" i="1" dirty="0"/>
              <a:t>(not much has changed!!)</a:t>
            </a:r>
          </a:p>
          <a:p>
            <a:endParaRPr lang="en-NZ" i="1" dirty="0"/>
          </a:p>
          <a:p>
            <a:r>
              <a:rPr lang="en-NZ" dirty="0"/>
              <a:t>New topics/ Updates:</a:t>
            </a:r>
          </a:p>
          <a:p>
            <a:pPr lvl="1"/>
            <a:r>
              <a:rPr lang="en-NZ" dirty="0"/>
              <a:t>Acknowledgement that emergency perimortem delivery can be perimortem section or by assisted vaginal delivery   </a:t>
            </a:r>
          </a:p>
          <a:p>
            <a:pPr lvl="1"/>
            <a:r>
              <a:rPr lang="en-NZ" dirty="0"/>
              <a:t>AFE management </a:t>
            </a:r>
          </a:p>
          <a:p>
            <a:pPr lvl="1"/>
            <a:r>
              <a:rPr lang="en-US" dirty="0"/>
              <a:t>Intrauterine resuscitation</a:t>
            </a:r>
          </a:p>
          <a:p>
            <a:pPr lvl="1"/>
            <a:r>
              <a:rPr lang="en-US" dirty="0"/>
              <a:t>Cord prolapse</a:t>
            </a:r>
          </a:p>
          <a:p>
            <a:pPr lvl="1"/>
            <a:r>
              <a:rPr lang="en-US" dirty="0"/>
              <a:t>Placental abruption</a:t>
            </a:r>
          </a:p>
          <a:p>
            <a:pPr lvl="1"/>
            <a:r>
              <a:rPr lang="en-US" dirty="0"/>
              <a:t>Uterine inversion</a:t>
            </a:r>
          </a:p>
          <a:p>
            <a:pPr lvl="1"/>
            <a:endParaRPr lang="en-NZ" dirty="0"/>
          </a:p>
          <a:p>
            <a:r>
              <a:rPr lang="en-NZ" dirty="0"/>
              <a:t>Successes with – eclampsia case</a:t>
            </a:r>
          </a:p>
          <a:p>
            <a:r>
              <a:rPr lang="en-NZ" dirty="0"/>
              <a:t>Issues</a:t>
            </a:r>
          </a:p>
          <a:p>
            <a:endParaRPr lang="en-NZ" dirty="0"/>
          </a:p>
        </p:txBody>
      </p:sp>
    </p:spTree>
    <p:extLst>
      <p:ext uri="{BB962C8B-B14F-4D97-AF65-F5344CB8AC3E}">
        <p14:creationId xmlns:p14="http://schemas.microsoft.com/office/powerpoint/2010/main" val="27913881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9936355" cy="753979"/>
          </a:xfrm>
        </p:spPr>
        <p:txBody>
          <a:bodyPr/>
          <a:lstStyle/>
          <a:p>
            <a:r>
              <a:rPr lang="en-US" dirty="0"/>
              <a:t>Women’s Health Emergency Manual</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a:xfrm>
            <a:off x="6186880" y="2124826"/>
            <a:ext cx="5114533" cy="3826711"/>
          </a:xfrm>
        </p:spPr>
        <p:txBody>
          <a:bodyPr>
            <a:normAutofit/>
          </a:bodyPr>
          <a:lstStyle/>
          <a:p>
            <a:r>
              <a:rPr lang="en-US" dirty="0"/>
              <a:t>Wellington</a:t>
            </a:r>
            <a:endParaRPr lang="en-NZ" dirty="0"/>
          </a:p>
        </p:txBody>
      </p:sp>
      <p:pic>
        <p:nvPicPr>
          <p:cNvPr id="4" name="Picture 3">
            <a:extLst>
              <a:ext uri="{FF2B5EF4-FFF2-40B4-BE49-F238E27FC236}">
                <a16:creationId xmlns:a16="http://schemas.microsoft.com/office/drawing/2014/main" id="{967FD696-CB7F-C921-5DD2-F2AEC7287AFA}"/>
              </a:ext>
            </a:extLst>
          </p:cNvPr>
          <p:cNvPicPr>
            <a:picLocks noChangeAspect="1"/>
          </p:cNvPicPr>
          <p:nvPr/>
        </p:nvPicPr>
        <p:blipFill>
          <a:blip r:embed="rId2"/>
          <a:stretch>
            <a:fillRect/>
          </a:stretch>
        </p:blipFill>
        <p:spPr>
          <a:xfrm>
            <a:off x="506197" y="1690381"/>
            <a:ext cx="3368460" cy="46848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04208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9936355" cy="753979"/>
          </a:xfrm>
        </p:spPr>
        <p:txBody>
          <a:bodyPr/>
          <a:lstStyle/>
          <a:p>
            <a:r>
              <a:rPr lang="en-US" dirty="0"/>
              <a:t>Women’s Health Emergency Manual</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a:xfrm>
            <a:off x="6186880" y="2124826"/>
            <a:ext cx="5114533" cy="3826711"/>
          </a:xfrm>
        </p:spPr>
        <p:txBody>
          <a:bodyPr>
            <a:normAutofit/>
          </a:bodyPr>
          <a:lstStyle/>
          <a:p>
            <a:r>
              <a:rPr lang="en-US" dirty="0"/>
              <a:t>Stanford, California</a:t>
            </a:r>
            <a:endParaRPr lang="en-NZ" dirty="0"/>
          </a:p>
        </p:txBody>
      </p:sp>
      <p:pic>
        <p:nvPicPr>
          <p:cNvPr id="5" name="Content Placeholder 6">
            <a:extLst>
              <a:ext uri="{FF2B5EF4-FFF2-40B4-BE49-F238E27FC236}">
                <a16:creationId xmlns:a16="http://schemas.microsoft.com/office/drawing/2014/main" id="{CE17DFBD-0B1E-D2E5-9013-B04F94AE8D8D}"/>
              </a:ext>
            </a:extLst>
          </p:cNvPr>
          <p:cNvPicPr>
            <a:picLocks noChangeAspect="1"/>
          </p:cNvPicPr>
          <p:nvPr/>
        </p:nvPicPr>
        <p:blipFill>
          <a:blip r:embed="rId2"/>
          <a:stretch>
            <a:fillRect/>
          </a:stretch>
        </p:blipFill>
        <p:spPr>
          <a:xfrm>
            <a:off x="386494" y="1690381"/>
            <a:ext cx="3750956" cy="4715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61193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9936355" cy="753979"/>
          </a:xfrm>
        </p:spPr>
        <p:txBody>
          <a:bodyPr/>
          <a:lstStyle/>
          <a:p>
            <a:r>
              <a:rPr lang="en-US" dirty="0"/>
              <a:t>Women’s Health Emergency Manual</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a:xfrm>
            <a:off x="4827864" y="2124826"/>
            <a:ext cx="6473549" cy="3826711"/>
          </a:xfrm>
        </p:spPr>
        <p:txBody>
          <a:bodyPr>
            <a:normAutofit/>
          </a:bodyPr>
          <a:lstStyle/>
          <a:p>
            <a:pPr marL="0" indent="0">
              <a:buNone/>
            </a:pPr>
            <a:r>
              <a:rPr lang="en-US" dirty="0">
                <a:solidFill>
                  <a:srgbClr val="44546A"/>
                </a:solidFill>
              </a:rPr>
              <a:t>Presentation of information</a:t>
            </a:r>
          </a:p>
          <a:p>
            <a:pPr lvl="1"/>
            <a:r>
              <a:rPr lang="en-US" dirty="0"/>
              <a:t>Landscape vs portrait</a:t>
            </a:r>
          </a:p>
          <a:p>
            <a:pPr lvl="1"/>
            <a:r>
              <a:rPr lang="en-US" dirty="0"/>
              <a:t>Use of </a:t>
            </a:r>
            <a:r>
              <a:rPr lang="en-US" dirty="0" err="1"/>
              <a:t>colour</a:t>
            </a:r>
            <a:r>
              <a:rPr lang="en-US" dirty="0"/>
              <a:t>/ font/ bold/underlined/ boxed information/ bullet points vs numbers</a:t>
            </a:r>
          </a:p>
          <a:p>
            <a:pPr lvl="1"/>
            <a:r>
              <a:rPr lang="en-US" dirty="0"/>
              <a:t>Who is the user – part 2 revision, junior midwife, locum</a:t>
            </a:r>
          </a:p>
          <a:p>
            <a:pPr lvl="1"/>
            <a:r>
              <a:rPr lang="en-US" dirty="0"/>
              <a:t>List vs flow chart vs pictograms vs prose</a:t>
            </a:r>
          </a:p>
          <a:p>
            <a:pPr lvl="1"/>
            <a:r>
              <a:rPr lang="en-US" dirty="0"/>
              <a:t>Depth of information covered</a:t>
            </a:r>
          </a:p>
          <a:p>
            <a:pPr lvl="1"/>
            <a:r>
              <a:rPr lang="en-US" dirty="0"/>
              <a:t>Order of emergencies covered</a:t>
            </a:r>
            <a:endParaRPr lang="en-NZ" dirty="0"/>
          </a:p>
        </p:txBody>
      </p:sp>
      <p:pic>
        <p:nvPicPr>
          <p:cNvPr id="4" name="Picture 3">
            <a:extLst>
              <a:ext uri="{FF2B5EF4-FFF2-40B4-BE49-F238E27FC236}">
                <a16:creationId xmlns:a16="http://schemas.microsoft.com/office/drawing/2014/main" id="{554FE0FD-0D8F-C34F-A530-B63007681D84}"/>
              </a:ext>
            </a:extLst>
          </p:cNvPr>
          <p:cNvPicPr>
            <a:picLocks noChangeAspect="1"/>
          </p:cNvPicPr>
          <p:nvPr/>
        </p:nvPicPr>
        <p:blipFill>
          <a:blip r:embed="rId2"/>
          <a:stretch>
            <a:fillRect/>
          </a:stretch>
        </p:blipFill>
        <p:spPr>
          <a:xfrm>
            <a:off x="611042" y="1916884"/>
            <a:ext cx="3154558" cy="43873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032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DA4A4B5-A416-FC32-5365-9F51F79EFF2B}"/>
              </a:ext>
            </a:extLst>
          </p:cNvPr>
          <p:cNvPicPr>
            <a:picLocks noChangeAspect="1"/>
          </p:cNvPicPr>
          <p:nvPr/>
        </p:nvPicPr>
        <p:blipFill>
          <a:blip r:embed="rId2"/>
          <a:stretch>
            <a:fillRect/>
          </a:stretch>
        </p:blipFill>
        <p:spPr>
          <a:xfrm>
            <a:off x="497103" y="340517"/>
            <a:ext cx="4443582" cy="6176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1BF399F3-3CFB-30D1-3690-1525960B136B}"/>
              </a:ext>
            </a:extLst>
          </p:cNvPr>
          <p:cNvPicPr>
            <a:picLocks noChangeAspect="1"/>
          </p:cNvPicPr>
          <p:nvPr/>
        </p:nvPicPr>
        <p:blipFill>
          <a:blip r:embed="rId3"/>
          <a:stretch>
            <a:fillRect/>
          </a:stretch>
        </p:blipFill>
        <p:spPr>
          <a:xfrm>
            <a:off x="6557086" y="316684"/>
            <a:ext cx="4896508" cy="6224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10727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F042AEF-7AC3-D1F4-EA96-046114A4842D}"/>
              </a:ext>
            </a:extLst>
          </p:cNvPr>
          <p:cNvPicPr>
            <a:picLocks noChangeAspect="1"/>
          </p:cNvPicPr>
          <p:nvPr/>
        </p:nvPicPr>
        <p:blipFill>
          <a:blip r:embed="rId2"/>
          <a:stretch>
            <a:fillRect/>
          </a:stretch>
        </p:blipFill>
        <p:spPr>
          <a:xfrm>
            <a:off x="1333226" y="118353"/>
            <a:ext cx="9525548" cy="6621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66628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EFAA68E9-C7F3-744F-AD5C-A4F4B0A05D9F}"/>
              </a:ext>
            </a:extLst>
          </p:cNvPr>
          <p:cNvPicPr>
            <a:picLocks noChangeAspect="1"/>
          </p:cNvPicPr>
          <p:nvPr/>
        </p:nvPicPr>
        <p:blipFill>
          <a:blip r:embed="rId2"/>
          <a:stretch>
            <a:fillRect/>
          </a:stretch>
        </p:blipFill>
        <p:spPr>
          <a:xfrm>
            <a:off x="3817650" y="174593"/>
            <a:ext cx="4629164" cy="6434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92483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F106217-9E1C-5925-CDA9-8FC60E6C0FBD}"/>
              </a:ext>
            </a:extLst>
          </p:cNvPr>
          <p:cNvPicPr>
            <a:picLocks noChangeAspect="1"/>
          </p:cNvPicPr>
          <p:nvPr/>
        </p:nvPicPr>
        <p:blipFill>
          <a:blip r:embed="rId2"/>
          <a:stretch>
            <a:fillRect/>
          </a:stretch>
        </p:blipFill>
        <p:spPr>
          <a:xfrm>
            <a:off x="3835941" y="287323"/>
            <a:ext cx="4520117" cy="6283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9054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pic>
        <p:nvPicPr>
          <p:cNvPr id="13" name="Picture 12" descr="A close-up of a pink paper&#10;&#10;Description automatically generated">
            <a:extLst>
              <a:ext uri="{FF2B5EF4-FFF2-40B4-BE49-F238E27FC236}">
                <a16:creationId xmlns:a16="http://schemas.microsoft.com/office/drawing/2014/main" id="{8E5C4A3E-D1BD-2FBF-3C76-372F8E6D0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83" y="103684"/>
            <a:ext cx="4798843" cy="66506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80419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70BBD0B-CAEC-3352-CBA0-94FC10B923E7}"/>
              </a:ext>
            </a:extLst>
          </p:cNvPr>
          <p:cNvPicPr>
            <a:picLocks noChangeAspect="1"/>
          </p:cNvPicPr>
          <p:nvPr/>
        </p:nvPicPr>
        <p:blipFill>
          <a:blip r:embed="rId2"/>
          <a:stretch>
            <a:fillRect/>
          </a:stretch>
        </p:blipFill>
        <p:spPr>
          <a:xfrm>
            <a:off x="1310046" y="99245"/>
            <a:ext cx="9571908" cy="6659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26809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7606DCD-3F28-36A3-2EEB-A65B599EC8A7}"/>
              </a:ext>
            </a:extLst>
          </p:cNvPr>
          <p:cNvPicPr>
            <a:picLocks noChangeAspect="1"/>
          </p:cNvPicPr>
          <p:nvPr/>
        </p:nvPicPr>
        <p:blipFill>
          <a:blip r:embed="rId2"/>
          <a:stretch>
            <a:fillRect/>
          </a:stretch>
        </p:blipFill>
        <p:spPr>
          <a:xfrm>
            <a:off x="1294400" y="88359"/>
            <a:ext cx="9603200" cy="66812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91357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EC7846D-2971-563C-8042-A578035456B8}"/>
              </a:ext>
            </a:extLst>
          </p:cNvPr>
          <p:cNvPicPr>
            <a:picLocks noChangeAspect="1"/>
          </p:cNvPicPr>
          <p:nvPr/>
        </p:nvPicPr>
        <p:blipFill>
          <a:blip r:embed="rId2"/>
          <a:stretch>
            <a:fillRect/>
          </a:stretch>
        </p:blipFill>
        <p:spPr>
          <a:xfrm>
            <a:off x="1279071" y="77695"/>
            <a:ext cx="9633857" cy="67026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15510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47AFE8EA-DA84-A533-5676-EE2726EC5B33}"/>
              </a:ext>
            </a:extLst>
          </p:cNvPr>
          <p:cNvPicPr>
            <a:picLocks noChangeAspect="1"/>
          </p:cNvPicPr>
          <p:nvPr/>
        </p:nvPicPr>
        <p:blipFill>
          <a:blip r:embed="rId2"/>
          <a:stretch>
            <a:fillRect/>
          </a:stretch>
        </p:blipFill>
        <p:spPr>
          <a:xfrm>
            <a:off x="1338364" y="118947"/>
            <a:ext cx="9515271" cy="6620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13586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9936355" cy="753979"/>
          </a:xfrm>
        </p:spPr>
        <p:txBody>
          <a:bodyPr/>
          <a:lstStyle/>
          <a:p>
            <a:r>
              <a:rPr lang="en-US" dirty="0"/>
              <a:t>Women’s Health Emergency Manual</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a:xfrm>
            <a:off x="629204" y="2072432"/>
            <a:ext cx="11102875" cy="4439560"/>
          </a:xfrm>
        </p:spPr>
        <p:txBody>
          <a:bodyPr>
            <a:normAutofit/>
          </a:bodyPr>
          <a:lstStyle/>
          <a:p>
            <a:r>
              <a:rPr lang="en-US" b="1" dirty="0"/>
              <a:t>No</a:t>
            </a:r>
            <a:r>
              <a:rPr lang="en-US" dirty="0"/>
              <a:t> evidence on how to best present this information</a:t>
            </a:r>
          </a:p>
          <a:p>
            <a:r>
              <a:rPr lang="en-US" dirty="0"/>
              <a:t>Resembles international and national documents</a:t>
            </a:r>
          </a:p>
          <a:p>
            <a:r>
              <a:rPr lang="en-US" dirty="0"/>
              <a:t>Does not match emergency manual format in other areas of Auckland</a:t>
            </a:r>
          </a:p>
          <a:p>
            <a:r>
              <a:rPr lang="en-US" dirty="0"/>
              <a:t>Tailored to Women’s Health &amp; understandable by all users</a:t>
            </a:r>
          </a:p>
          <a:p>
            <a:r>
              <a:rPr lang="en-US" dirty="0"/>
              <a:t>Goes beyond the first 5minutes of a crisis so you don’t need to google</a:t>
            </a:r>
          </a:p>
          <a:p>
            <a:r>
              <a:rPr lang="en-US" dirty="0"/>
              <a:t>Hopefully this will have enough longevity that in 2027 someone just stick a new review date sticker over it?</a:t>
            </a:r>
            <a:endParaRPr lang="en-NZ" dirty="0"/>
          </a:p>
        </p:txBody>
      </p:sp>
    </p:spTree>
    <p:extLst>
      <p:ext uri="{BB962C8B-B14F-4D97-AF65-F5344CB8AC3E}">
        <p14:creationId xmlns:p14="http://schemas.microsoft.com/office/powerpoint/2010/main" val="1546537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AEB0E-5B17-2AD5-70C6-AD731FF8FF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84AA89-7EAD-0344-7CFA-F282017FB05E}"/>
              </a:ext>
            </a:extLst>
          </p:cNvPr>
          <p:cNvSpPr>
            <a:spLocks noGrp="1"/>
          </p:cNvSpPr>
          <p:nvPr>
            <p:ph type="title"/>
          </p:nvPr>
        </p:nvSpPr>
        <p:spPr/>
        <p:txBody>
          <a:bodyPr/>
          <a:lstStyle/>
          <a:p>
            <a:r>
              <a:rPr lang="en-NZ" sz="6000" b="1" dirty="0">
                <a:solidFill>
                  <a:schemeClr val="bg1"/>
                </a:solidFill>
              </a:rPr>
              <a:t>End of List Debrief</a:t>
            </a:r>
            <a:endParaRPr lang="en-NZ" dirty="0"/>
          </a:p>
        </p:txBody>
      </p:sp>
    </p:spTree>
    <p:extLst>
      <p:ext uri="{BB962C8B-B14F-4D97-AF65-F5344CB8AC3E}">
        <p14:creationId xmlns:p14="http://schemas.microsoft.com/office/powerpoint/2010/main" val="972939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56A5A1E7-8616-5DB2-D03E-F371E8A93886}"/>
              </a:ext>
            </a:extLst>
          </p:cNvPr>
          <p:cNvPicPr>
            <a:picLocks noChangeAspect="1"/>
          </p:cNvPicPr>
          <p:nvPr/>
        </p:nvPicPr>
        <p:blipFill>
          <a:blip r:embed="rId3"/>
          <a:stretch>
            <a:fillRect/>
          </a:stretch>
        </p:blipFill>
        <p:spPr>
          <a:xfrm>
            <a:off x="1300789" y="94393"/>
            <a:ext cx="9590422" cy="6669214"/>
          </a:xfrm>
          <a:prstGeom prst="rect">
            <a:avLst/>
          </a:prstGeom>
        </p:spPr>
      </p:pic>
      <p:pic>
        <p:nvPicPr>
          <p:cNvPr id="8" name="Picture 7">
            <a:extLst>
              <a:ext uri="{FF2B5EF4-FFF2-40B4-BE49-F238E27FC236}">
                <a16:creationId xmlns:a16="http://schemas.microsoft.com/office/drawing/2014/main" id="{705B34CB-5101-D42B-5E24-54D286CE4931}"/>
              </a:ext>
            </a:extLst>
          </p:cNvPr>
          <p:cNvPicPr>
            <a:picLocks noChangeAspect="1"/>
          </p:cNvPicPr>
          <p:nvPr/>
        </p:nvPicPr>
        <p:blipFill>
          <a:blip r:embed="rId4"/>
          <a:stretch>
            <a:fillRect/>
          </a:stretch>
        </p:blipFill>
        <p:spPr>
          <a:xfrm>
            <a:off x="9869648" y="2918772"/>
            <a:ext cx="694392" cy="688653"/>
          </a:xfrm>
          <a:prstGeom prst="rect">
            <a:avLst/>
          </a:prstGeom>
        </p:spPr>
      </p:pic>
    </p:spTree>
    <p:extLst>
      <p:ext uri="{BB962C8B-B14F-4D97-AF65-F5344CB8AC3E}">
        <p14:creationId xmlns:p14="http://schemas.microsoft.com/office/powerpoint/2010/main" val="2169795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5611830" cy="753979"/>
          </a:xfrm>
        </p:spPr>
        <p:txBody>
          <a:bodyPr/>
          <a:lstStyle/>
          <a:p>
            <a:r>
              <a:rPr lang="en-US" dirty="0"/>
              <a:t>End of List Debrief</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p:txBody>
          <a:bodyPr/>
          <a:lstStyle/>
          <a:p>
            <a:pPr marL="0" indent="0">
              <a:buNone/>
            </a:pPr>
            <a:r>
              <a:rPr lang="en-US" dirty="0">
                <a:solidFill>
                  <a:srgbClr val="44546A"/>
                </a:solidFill>
              </a:rPr>
              <a:t>Plus</a:t>
            </a:r>
          </a:p>
          <a:p>
            <a:r>
              <a:rPr lang="en-NZ" sz="2800" i="1" kern="0" dirty="0">
                <a:solidFill>
                  <a:srgbClr val="000000"/>
                </a:solidFill>
                <a:effectLst/>
                <a:latin typeface="Calibri" panose="020F0502020204030204" pitchFamily="34" charset="0"/>
                <a:ea typeface="Times New Roman" panose="02020603050405020304" pitchFamily="18" charset="0"/>
              </a:rPr>
              <a:t>Everyone communicated very well</a:t>
            </a:r>
          </a:p>
          <a:p>
            <a:r>
              <a:rPr lang="en-NZ" sz="2800" i="1" kern="0" dirty="0">
                <a:solidFill>
                  <a:srgbClr val="000000"/>
                </a:solidFill>
                <a:effectLst/>
                <a:latin typeface="Calibri" panose="020F0502020204030204" pitchFamily="34" charset="0"/>
                <a:ea typeface="Times New Roman" panose="02020603050405020304" pitchFamily="18" charset="0"/>
              </a:rPr>
              <a:t>Anaesthetic SMO taking initiative to call patients family and update as case was more than 6 hrs</a:t>
            </a:r>
          </a:p>
          <a:p>
            <a:r>
              <a:rPr lang="en-NZ" sz="2800" i="1" kern="0" dirty="0">
                <a:solidFill>
                  <a:srgbClr val="000000"/>
                </a:solidFill>
                <a:effectLst/>
                <a:latin typeface="Calibri" panose="020F0502020204030204" pitchFamily="34" charset="0"/>
                <a:ea typeface="Times New Roman" panose="02020603050405020304" pitchFamily="18" charset="0"/>
              </a:rPr>
              <a:t>Cancelling the second case early so she can eat</a:t>
            </a:r>
          </a:p>
          <a:p>
            <a:r>
              <a:rPr lang="en-NZ" sz="2800" i="1" kern="0" dirty="0">
                <a:solidFill>
                  <a:srgbClr val="000000"/>
                </a:solidFill>
                <a:effectLst/>
                <a:latin typeface="Calibri" panose="020F0502020204030204" pitchFamily="34" charset="0"/>
                <a:ea typeface="Times New Roman" panose="02020603050405020304" pitchFamily="18" charset="0"/>
              </a:rPr>
              <a:t>Worked well together as a team</a:t>
            </a:r>
          </a:p>
          <a:p>
            <a:r>
              <a:rPr lang="en-NZ" sz="2800" i="1" kern="0" dirty="0">
                <a:solidFill>
                  <a:srgbClr val="000000"/>
                </a:solidFill>
                <a:effectLst/>
                <a:latin typeface="Calibri" panose="020F0502020204030204" pitchFamily="34" charset="0"/>
                <a:ea typeface="Times New Roman" panose="02020603050405020304" pitchFamily="18" charset="0"/>
              </a:rPr>
              <a:t>Good music </a:t>
            </a:r>
            <a:endParaRPr lang="en-NZ" i="1" dirty="0"/>
          </a:p>
          <a:p>
            <a:endParaRPr lang="en-US" dirty="0"/>
          </a:p>
          <a:p>
            <a:endParaRPr lang="en-NZ" dirty="0"/>
          </a:p>
        </p:txBody>
      </p:sp>
    </p:spTree>
    <p:extLst>
      <p:ext uri="{BB962C8B-B14F-4D97-AF65-F5344CB8AC3E}">
        <p14:creationId xmlns:p14="http://schemas.microsoft.com/office/powerpoint/2010/main" val="34313091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5611830" cy="753979"/>
          </a:xfrm>
        </p:spPr>
        <p:txBody>
          <a:bodyPr/>
          <a:lstStyle/>
          <a:p>
            <a:r>
              <a:rPr lang="en-US" dirty="0"/>
              <a:t>End of List Debrief</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p:txBody>
          <a:bodyPr/>
          <a:lstStyle/>
          <a:p>
            <a:pPr marL="0" indent="0">
              <a:buNone/>
            </a:pPr>
            <a:r>
              <a:rPr lang="en-US" dirty="0">
                <a:solidFill>
                  <a:srgbClr val="44546A"/>
                </a:solidFill>
              </a:rPr>
              <a:t>Deltas</a:t>
            </a:r>
          </a:p>
          <a:p>
            <a:r>
              <a:rPr lang="en-NZ" sz="2800" i="1" kern="0" dirty="0">
                <a:solidFill>
                  <a:srgbClr val="000000"/>
                </a:solidFill>
                <a:effectLst/>
                <a:latin typeface="Calibri" panose="020F0502020204030204" pitchFamily="34" charset="0"/>
                <a:ea typeface="Times New Roman" panose="02020603050405020304" pitchFamily="18" charset="0"/>
              </a:rPr>
              <a:t>Scrubbed team unable to use bathroom or eat (case was 8:30-15:40!)</a:t>
            </a:r>
          </a:p>
          <a:p>
            <a:r>
              <a:rPr lang="en-NZ" sz="2800" i="1" kern="0" dirty="0">
                <a:solidFill>
                  <a:srgbClr val="000000"/>
                </a:solidFill>
                <a:effectLst/>
                <a:latin typeface="Calibri" panose="020F0502020204030204" pitchFamily="34" charset="0"/>
                <a:ea typeface="Times New Roman" panose="02020603050405020304" pitchFamily="18" charset="0"/>
              </a:rPr>
              <a:t>Change of surgeon was not translated onto the booking form</a:t>
            </a:r>
            <a:endParaRPr lang="en-NZ" sz="2800" i="1" kern="0" dirty="0">
              <a:solidFill>
                <a:srgbClr val="000000"/>
              </a:solidFill>
              <a:latin typeface="Calibri" panose="020F0502020204030204" pitchFamily="34" charset="0"/>
              <a:ea typeface="Times New Roman" panose="02020603050405020304" pitchFamily="18" charset="0"/>
            </a:endParaRPr>
          </a:p>
          <a:p>
            <a:r>
              <a:rPr lang="en-NZ" i="1" kern="0" dirty="0">
                <a:solidFill>
                  <a:srgbClr val="000000"/>
                </a:solidFill>
                <a:latin typeface="Calibri" panose="020F0502020204030204" pitchFamily="34" charset="0"/>
                <a:ea typeface="Times New Roman" panose="02020603050405020304" pitchFamily="18" charset="0"/>
              </a:rPr>
              <a:t>Supposed to be under a different consultant; henceforth, pre-planning was made following the booked surgeon's preference</a:t>
            </a:r>
          </a:p>
          <a:p>
            <a:r>
              <a:rPr lang="en-NZ" sz="2800" i="1" kern="0" dirty="0">
                <a:solidFill>
                  <a:srgbClr val="000000"/>
                </a:solidFill>
                <a:effectLst/>
                <a:latin typeface="Calibri" panose="020F0502020204030204" pitchFamily="34" charset="0"/>
                <a:ea typeface="Times New Roman" panose="02020603050405020304" pitchFamily="18" charset="0"/>
              </a:rPr>
              <a:t>Swabs should not be thrown on the floor! </a:t>
            </a:r>
          </a:p>
          <a:p>
            <a:r>
              <a:rPr lang="en-NZ" sz="2800" i="1" kern="0" dirty="0">
                <a:solidFill>
                  <a:srgbClr val="000000"/>
                </a:solidFill>
                <a:effectLst/>
                <a:latin typeface="Calibri" panose="020F0502020204030204" pitchFamily="34" charset="0"/>
                <a:ea typeface="Times New Roman" panose="02020603050405020304" pitchFamily="18" charset="0"/>
              </a:rPr>
              <a:t>Try and not overbook the list in the future please </a:t>
            </a:r>
            <a:endParaRPr lang="en-NZ" sz="2800" i="1" kern="0" dirty="0">
              <a:solidFill>
                <a:srgbClr val="000000"/>
              </a:solidFill>
              <a:latin typeface="Calibri" panose="020F0502020204030204" pitchFamily="34" charset="0"/>
              <a:ea typeface="Times New Roman" panose="02020603050405020304" pitchFamily="18" charset="0"/>
            </a:endParaRPr>
          </a:p>
          <a:p>
            <a:endParaRPr lang="en-US" dirty="0"/>
          </a:p>
          <a:p>
            <a:endParaRPr lang="en-NZ" dirty="0"/>
          </a:p>
        </p:txBody>
      </p:sp>
    </p:spTree>
    <p:extLst>
      <p:ext uri="{BB962C8B-B14F-4D97-AF65-F5344CB8AC3E}">
        <p14:creationId xmlns:p14="http://schemas.microsoft.com/office/powerpoint/2010/main" val="39000306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5611830" cy="753979"/>
          </a:xfrm>
        </p:spPr>
        <p:txBody>
          <a:bodyPr/>
          <a:lstStyle/>
          <a:p>
            <a:r>
              <a:rPr lang="en-US" dirty="0"/>
              <a:t>End of List Debrief</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p:txBody>
          <a:bodyPr>
            <a:normAutofit fontScale="85000" lnSpcReduction="20000"/>
          </a:bodyPr>
          <a:lstStyle/>
          <a:p>
            <a:pPr marL="0" indent="0">
              <a:buNone/>
            </a:pPr>
            <a:r>
              <a:rPr lang="en-US" dirty="0">
                <a:solidFill>
                  <a:srgbClr val="44546A"/>
                </a:solidFill>
              </a:rPr>
              <a:t>Actions</a:t>
            </a:r>
          </a:p>
          <a:p>
            <a:r>
              <a:rPr lang="en-NZ" sz="2800" i="1" kern="0" dirty="0">
                <a:solidFill>
                  <a:srgbClr val="000000"/>
                </a:solidFill>
                <a:effectLst/>
                <a:latin typeface="Calibri" panose="020F0502020204030204" pitchFamily="34" charset="0"/>
                <a:ea typeface="Times New Roman" panose="02020603050405020304" pitchFamily="18" charset="0"/>
              </a:rPr>
              <a:t>Nurse in charge to evaluate skill mix in theatre to support surgeons</a:t>
            </a:r>
          </a:p>
          <a:p>
            <a:r>
              <a:rPr lang="en-NZ" sz="2800" i="1" kern="0" dirty="0">
                <a:solidFill>
                  <a:srgbClr val="000000"/>
                </a:solidFill>
                <a:effectLst/>
                <a:latin typeface="Calibri" panose="020F0502020204030204" pitchFamily="34" charset="0"/>
                <a:ea typeface="Times New Roman" panose="02020603050405020304" pitchFamily="18" charset="0"/>
              </a:rPr>
              <a:t>Send equipment for repair</a:t>
            </a:r>
          </a:p>
          <a:p>
            <a:r>
              <a:rPr lang="en-NZ" sz="2800" i="1" kern="0" dirty="0">
                <a:solidFill>
                  <a:srgbClr val="000000"/>
                </a:solidFill>
                <a:effectLst/>
                <a:latin typeface="Calibri" panose="020F0502020204030204" pitchFamily="34" charset="0"/>
                <a:ea typeface="Times New Roman" panose="02020603050405020304" pitchFamily="18" charset="0"/>
              </a:rPr>
              <a:t>Change surgeon preference book</a:t>
            </a:r>
            <a:endParaRPr lang="en-NZ" sz="2800" i="1" kern="0" dirty="0">
              <a:solidFill>
                <a:srgbClr val="000000"/>
              </a:solidFill>
              <a:latin typeface="Calibri" panose="020F0502020204030204" pitchFamily="34" charset="0"/>
              <a:ea typeface="Times New Roman" panose="02020603050405020304" pitchFamily="18" charset="0"/>
            </a:endParaRPr>
          </a:p>
          <a:p>
            <a:r>
              <a:rPr lang="en-NZ" sz="2800" i="1" kern="0" dirty="0">
                <a:solidFill>
                  <a:srgbClr val="000000"/>
                </a:solidFill>
                <a:effectLst/>
                <a:latin typeface="Calibri" panose="020F0502020204030204" pitchFamily="34" charset="0"/>
                <a:ea typeface="Times New Roman" panose="02020603050405020304" pitchFamily="18" charset="0"/>
              </a:rPr>
              <a:t>Laparoscopic tower fault escalated.</a:t>
            </a:r>
          </a:p>
          <a:p>
            <a:r>
              <a:rPr lang="en-NZ" sz="2800" i="1" kern="0" dirty="0">
                <a:solidFill>
                  <a:srgbClr val="000000"/>
                </a:solidFill>
                <a:effectLst/>
                <a:latin typeface="Calibri" panose="020F0502020204030204" pitchFamily="34" charset="0"/>
                <a:ea typeface="Times New Roman" panose="02020603050405020304" pitchFamily="18" charset="0"/>
              </a:rPr>
              <a:t>Up and go's for the scrub teams,</a:t>
            </a:r>
          </a:p>
          <a:p>
            <a:r>
              <a:rPr lang="en-NZ" sz="2800" i="1" kern="0" dirty="0">
                <a:solidFill>
                  <a:srgbClr val="000000"/>
                </a:solidFill>
                <a:effectLst/>
                <a:latin typeface="Calibri" panose="020F0502020204030204" pitchFamily="34" charset="0"/>
                <a:ea typeface="Times New Roman" panose="02020603050405020304" pitchFamily="18" charset="0"/>
              </a:rPr>
              <a:t>? A system where someone triggers and calls the family if the case is running very long and an update, relieve the anxiousness of the family and keep them informed? Could be anaesthesia? With second antibiotic that could be the trigger to call/update the family </a:t>
            </a:r>
            <a:endParaRPr lang="en-NZ" sz="2800" i="1" kern="0" dirty="0">
              <a:solidFill>
                <a:srgbClr val="000000"/>
              </a:solidFill>
              <a:latin typeface="Calibri" panose="020F0502020204030204" pitchFamily="34" charset="0"/>
              <a:ea typeface="Times New Roman" panose="02020603050405020304" pitchFamily="18" charset="0"/>
            </a:endParaRPr>
          </a:p>
          <a:p>
            <a:r>
              <a:rPr lang="en-NZ" sz="2800" i="1" kern="0" dirty="0">
                <a:solidFill>
                  <a:srgbClr val="000000"/>
                </a:solidFill>
                <a:effectLst/>
                <a:latin typeface="Calibri" panose="020F0502020204030204" pitchFamily="34" charset="0"/>
                <a:ea typeface="Times New Roman" panose="02020603050405020304" pitchFamily="18" charset="0"/>
              </a:rPr>
              <a:t>DATIX  completed</a:t>
            </a:r>
            <a:endParaRPr lang="en-US" i="1" dirty="0"/>
          </a:p>
          <a:p>
            <a:endParaRPr lang="en-NZ" dirty="0"/>
          </a:p>
        </p:txBody>
      </p:sp>
    </p:spTree>
    <p:extLst>
      <p:ext uri="{BB962C8B-B14F-4D97-AF65-F5344CB8AC3E}">
        <p14:creationId xmlns:p14="http://schemas.microsoft.com/office/powerpoint/2010/main" val="1866295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pic>
        <p:nvPicPr>
          <p:cNvPr id="11" name="Picture 10" descr="A close-up of a pink document&#10;&#10;Description automatically generated">
            <a:extLst>
              <a:ext uri="{FF2B5EF4-FFF2-40B4-BE49-F238E27FC236}">
                <a16:creationId xmlns:a16="http://schemas.microsoft.com/office/drawing/2014/main" id="{0D448DD6-C742-C197-E502-F02100B30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52" y="116378"/>
            <a:ext cx="4780524" cy="66252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26154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5611830" cy="753979"/>
          </a:xfrm>
        </p:spPr>
        <p:txBody>
          <a:bodyPr/>
          <a:lstStyle/>
          <a:p>
            <a:r>
              <a:rPr lang="en-US" dirty="0"/>
              <a:t>End of List Debrief</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a:xfrm>
            <a:off x="814138" y="2124826"/>
            <a:ext cx="10487276" cy="4530898"/>
          </a:xfrm>
        </p:spPr>
        <p:txBody>
          <a:bodyPr>
            <a:normAutofit fontScale="85000" lnSpcReduction="10000"/>
          </a:bodyPr>
          <a:lstStyle/>
          <a:p>
            <a:r>
              <a:rPr lang="en-NZ" sz="2800" i="1" kern="0" dirty="0">
                <a:solidFill>
                  <a:srgbClr val="000000"/>
                </a:solidFill>
                <a:effectLst/>
                <a:latin typeface="Calibri" panose="020F0502020204030204" pitchFamily="34" charset="0"/>
                <a:ea typeface="Times New Roman" panose="02020603050405020304" pitchFamily="18" charset="0"/>
              </a:rPr>
              <a:t>Helpful! Makes sure we're all on the same page. </a:t>
            </a:r>
          </a:p>
          <a:p>
            <a:r>
              <a:rPr lang="en-NZ" sz="2800" i="1" kern="0" dirty="0">
                <a:solidFill>
                  <a:srgbClr val="000000"/>
                </a:solidFill>
                <a:effectLst/>
                <a:latin typeface="Calibri" panose="020F0502020204030204" pitchFamily="34" charset="0"/>
                <a:ea typeface="Times New Roman" panose="02020603050405020304" pitchFamily="18" charset="0"/>
              </a:rPr>
              <a:t>Will need convincing for some other surgical teams.</a:t>
            </a:r>
          </a:p>
          <a:p>
            <a:r>
              <a:rPr lang="en-NZ" sz="2800" i="1" kern="0" dirty="0">
                <a:solidFill>
                  <a:srgbClr val="000000"/>
                </a:solidFill>
                <a:effectLst/>
                <a:latin typeface="Calibri" panose="020F0502020204030204" pitchFamily="34" charset="0"/>
                <a:ea typeface="Times New Roman" panose="02020603050405020304" pitchFamily="18" charset="0"/>
              </a:rPr>
              <a:t>Great idea. Lovely opportunity for everyone to convey their thanks and end the day in good spirits.</a:t>
            </a:r>
          </a:p>
          <a:p>
            <a:r>
              <a:rPr lang="en-NZ" sz="2800" i="1" kern="0" dirty="0">
                <a:solidFill>
                  <a:srgbClr val="000000"/>
                </a:solidFill>
                <a:effectLst/>
                <a:latin typeface="Calibri" panose="020F0502020204030204" pitchFamily="34" charset="0"/>
                <a:ea typeface="Times New Roman" panose="02020603050405020304" pitchFamily="18" charset="0"/>
              </a:rPr>
              <a:t>Great project,  good for team building!</a:t>
            </a:r>
          </a:p>
          <a:p>
            <a:r>
              <a:rPr lang="en-NZ" sz="2800" i="1" kern="0" dirty="0">
                <a:solidFill>
                  <a:srgbClr val="000000"/>
                </a:solidFill>
                <a:effectLst/>
                <a:latin typeface="Calibri" panose="020F0502020204030204" pitchFamily="34" charset="0"/>
                <a:ea typeface="Times New Roman" panose="02020603050405020304" pitchFamily="18" charset="0"/>
              </a:rPr>
              <a:t>The general surgeons were not pleased that this was part of the theatre day. </a:t>
            </a:r>
            <a:br>
              <a:rPr lang="en-NZ" sz="2800" i="1" kern="0" dirty="0">
                <a:solidFill>
                  <a:srgbClr val="000000"/>
                </a:solidFill>
                <a:effectLst/>
                <a:latin typeface="Calibri" panose="020F0502020204030204" pitchFamily="34" charset="0"/>
                <a:ea typeface="Times New Roman" panose="02020603050405020304" pitchFamily="18" charset="0"/>
              </a:rPr>
            </a:br>
            <a:r>
              <a:rPr lang="en-NZ" sz="2800" i="1" kern="0" dirty="0">
                <a:solidFill>
                  <a:srgbClr val="000000"/>
                </a:solidFill>
                <a:effectLst/>
                <a:latin typeface="Calibri" panose="020F0502020204030204" pitchFamily="34" charset="0"/>
                <a:ea typeface="Times New Roman" panose="02020603050405020304" pitchFamily="18" charset="0"/>
              </a:rPr>
              <a:t>They would rather not do it.</a:t>
            </a:r>
            <a:br>
              <a:rPr lang="en-NZ" sz="2800" i="1" kern="0" dirty="0">
                <a:solidFill>
                  <a:srgbClr val="000000"/>
                </a:solidFill>
                <a:effectLst/>
                <a:latin typeface="Calibri" panose="020F0502020204030204" pitchFamily="34" charset="0"/>
                <a:ea typeface="Times New Roman" panose="02020603050405020304" pitchFamily="18" charset="0"/>
              </a:rPr>
            </a:br>
            <a:r>
              <a:rPr lang="en-NZ" sz="2800" i="1" kern="0" dirty="0">
                <a:solidFill>
                  <a:srgbClr val="000000"/>
                </a:solidFill>
                <a:effectLst/>
                <a:latin typeface="Calibri" panose="020F0502020204030204" pitchFamily="34" charset="0"/>
                <a:ea typeface="Times New Roman" panose="02020603050405020304" pitchFamily="18" charset="0"/>
              </a:rPr>
              <a:t>Felt it was extra not needed paper work.</a:t>
            </a:r>
            <a:br>
              <a:rPr lang="en-NZ" sz="2800" i="1" kern="0" dirty="0">
                <a:solidFill>
                  <a:srgbClr val="000000"/>
                </a:solidFill>
                <a:effectLst/>
                <a:latin typeface="Calibri" panose="020F0502020204030204" pitchFamily="34" charset="0"/>
                <a:ea typeface="Times New Roman" panose="02020603050405020304" pitchFamily="18" charset="0"/>
              </a:rPr>
            </a:br>
            <a:r>
              <a:rPr lang="en-NZ" sz="2800" i="1" kern="0" dirty="0">
                <a:solidFill>
                  <a:srgbClr val="000000"/>
                </a:solidFill>
                <a:effectLst/>
                <a:latin typeface="Calibri" panose="020F0502020204030204" pitchFamily="34" charset="0"/>
                <a:ea typeface="Times New Roman" panose="02020603050405020304" pitchFamily="18" charset="0"/>
              </a:rPr>
              <a:t>Everyone else thought it was useful. </a:t>
            </a:r>
          </a:p>
          <a:p>
            <a:r>
              <a:rPr lang="en-NZ" sz="2800" i="1" kern="0" dirty="0">
                <a:solidFill>
                  <a:srgbClr val="000000"/>
                </a:solidFill>
                <a:effectLst/>
                <a:latin typeface="Calibri" panose="020F0502020204030204" pitchFamily="34" charset="0"/>
                <a:ea typeface="Times New Roman" panose="02020603050405020304" pitchFamily="18" charset="0"/>
              </a:rPr>
              <a:t>Project should be standard.</a:t>
            </a:r>
          </a:p>
          <a:p>
            <a:r>
              <a:rPr lang="en-NZ" i="1" kern="0" dirty="0">
                <a:solidFill>
                  <a:srgbClr val="000000"/>
                </a:solidFill>
                <a:latin typeface="Calibri" panose="020F0502020204030204" pitchFamily="34" charset="0"/>
                <a:ea typeface="Times New Roman" panose="02020603050405020304" pitchFamily="18" charset="0"/>
              </a:rPr>
              <a:t>Keep it going</a:t>
            </a:r>
          </a:p>
          <a:p>
            <a:r>
              <a:rPr lang="en-NZ" i="1" kern="0" dirty="0">
                <a:solidFill>
                  <a:srgbClr val="000000"/>
                </a:solidFill>
                <a:latin typeface="Calibri" panose="020F0502020204030204" pitchFamily="34" charset="0"/>
                <a:ea typeface="Times New Roman" panose="02020603050405020304" pitchFamily="18" charset="0"/>
              </a:rPr>
              <a:t>Love it! </a:t>
            </a:r>
            <a:endParaRPr lang="en-NZ" dirty="0"/>
          </a:p>
        </p:txBody>
      </p:sp>
    </p:spTree>
    <p:extLst>
      <p:ext uri="{BB962C8B-B14F-4D97-AF65-F5344CB8AC3E}">
        <p14:creationId xmlns:p14="http://schemas.microsoft.com/office/powerpoint/2010/main" val="15839795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F84A2D20-850A-B85E-2F96-1B644247D77C}"/>
              </a:ext>
            </a:extLst>
          </p:cNvPr>
          <p:cNvSpPr txBox="1">
            <a:spLocks/>
          </p:cNvSpPr>
          <p:nvPr/>
        </p:nvSpPr>
        <p:spPr>
          <a:xfrm>
            <a:off x="143578" y="2363124"/>
            <a:ext cx="10487276" cy="4349453"/>
          </a:xfrm>
          <a:prstGeom prst="rect">
            <a:avLst/>
          </a:prstGeom>
          <a:solidFill>
            <a:srgbClr val="44546A">
              <a:alpha val="80000"/>
            </a:srgbClr>
          </a:solid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solidFill>
                  <a:schemeClr val="bg1"/>
                </a:solidFill>
              </a:rPr>
              <a:t>Sustainability update – Soft plastic recycling, reduction in plastic use in OR, move towards paperless systems, Syringe Recycling program update</a:t>
            </a:r>
          </a:p>
          <a:p>
            <a:r>
              <a:rPr lang="en-NZ" dirty="0">
                <a:solidFill>
                  <a:schemeClr val="bg1"/>
                </a:solidFill>
              </a:rPr>
              <a:t>Sip Till Send</a:t>
            </a:r>
          </a:p>
          <a:p>
            <a:r>
              <a:rPr lang="en-NZ" dirty="0">
                <a:solidFill>
                  <a:schemeClr val="bg1"/>
                </a:solidFill>
              </a:rPr>
              <a:t>Re-Orientation of the maternity theatres to be more </a:t>
            </a:r>
            <a:r>
              <a:rPr lang="en-NZ" dirty="0" err="1">
                <a:solidFill>
                  <a:schemeClr val="bg1"/>
                </a:solidFill>
              </a:rPr>
              <a:t>woman:baby</a:t>
            </a:r>
            <a:r>
              <a:rPr lang="en-NZ" dirty="0">
                <a:solidFill>
                  <a:schemeClr val="bg1"/>
                </a:solidFill>
              </a:rPr>
              <a:t> focused</a:t>
            </a:r>
          </a:p>
          <a:p>
            <a:r>
              <a:rPr lang="en-NZ" dirty="0">
                <a:solidFill>
                  <a:schemeClr val="bg1"/>
                </a:solidFill>
              </a:rPr>
              <a:t>ERAS+ for Major open </a:t>
            </a:r>
            <a:r>
              <a:rPr lang="en-NZ" dirty="0" err="1">
                <a:solidFill>
                  <a:schemeClr val="bg1"/>
                </a:solidFill>
              </a:rPr>
              <a:t>GynaeOncology</a:t>
            </a:r>
            <a:r>
              <a:rPr lang="en-NZ" dirty="0">
                <a:solidFill>
                  <a:schemeClr val="bg1"/>
                </a:solidFill>
              </a:rPr>
              <a:t> cases</a:t>
            </a:r>
          </a:p>
          <a:p>
            <a:r>
              <a:rPr lang="en-NZ" dirty="0">
                <a:solidFill>
                  <a:schemeClr val="bg1"/>
                </a:solidFill>
              </a:rPr>
              <a:t>Pre-</a:t>
            </a:r>
            <a:r>
              <a:rPr lang="en-NZ" dirty="0" err="1">
                <a:solidFill>
                  <a:schemeClr val="bg1"/>
                </a:solidFill>
              </a:rPr>
              <a:t>Habilitation</a:t>
            </a:r>
            <a:r>
              <a:rPr lang="en-NZ" dirty="0">
                <a:solidFill>
                  <a:schemeClr val="bg1"/>
                </a:solidFill>
              </a:rPr>
              <a:t> improvement – Physiotherapy – incentive spirometry</a:t>
            </a:r>
          </a:p>
          <a:p>
            <a:r>
              <a:rPr lang="en-NZ" dirty="0">
                <a:solidFill>
                  <a:schemeClr val="bg1"/>
                </a:solidFill>
              </a:rPr>
              <a:t>PDPH audit</a:t>
            </a:r>
          </a:p>
          <a:p>
            <a:r>
              <a:rPr lang="en-NZ" dirty="0">
                <a:solidFill>
                  <a:schemeClr val="bg1"/>
                </a:solidFill>
              </a:rPr>
              <a:t>Placenta Accreta Spectrum audit</a:t>
            </a:r>
          </a:p>
          <a:p>
            <a:r>
              <a:rPr lang="en-NZ" dirty="0">
                <a:solidFill>
                  <a:schemeClr val="bg1"/>
                </a:solidFill>
              </a:rPr>
              <a:t>Enhanced Recovery Program (97P)</a:t>
            </a:r>
          </a:p>
          <a:p>
            <a:r>
              <a:rPr lang="en-NZ" dirty="0">
                <a:solidFill>
                  <a:schemeClr val="bg1"/>
                </a:solidFill>
              </a:rPr>
              <a:t>Brachytherapy Bunker Program</a:t>
            </a:r>
          </a:p>
          <a:p>
            <a:endParaRPr lang="en-NZ" dirty="0"/>
          </a:p>
        </p:txBody>
      </p:sp>
      <p:sp>
        <p:nvSpPr>
          <p:cNvPr id="8" name="Text Placeholder 1">
            <a:extLst>
              <a:ext uri="{FF2B5EF4-FFF2-40B4-BE49-F238E27FC236}">
                <a16:creationId xmlns:a16="http://schemas.microsoft.com/office/drawing/2014/main" id="{00BDF0F0-1C66-2C50-E0AE-90071AF3AECF}"/>
              </a:ext>
            </a:extLst>
          </p:cNvPr>
          <p:cNvSpPr txBox="1">
            <a:spLocks/>
          </p:cNvSpPr>
          <p:nvPr/>
        </p:nvSpPr>
        <p:spPr>
          <a:xfrm>
            <a:off x="143578" y="627048"/>
            <a:ext cx="9011506" cy="753979"/>
          </a:xfrm>
          <a:prstGeom prst="rect">
            <a:avLst/>
          </a:prstGeom>
          <a:solidFill>
            <a:srgbClr val="44546A">
              <a:alpha val="81961"/>
            </a:srgb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solidFill>
                  <a:schemeClr val="bg1"/>
                </a:solidFill>
              </a:rPr>
              <a:t>OASIS 2026: What will be new?</a:t>
            </a:r>
            <a:endParaRPr lang="en-NZ" sz="5400" dirty="0">
              <a:solidFill>
                <a:schemeClr val="bg1"/>
              </a:solidFill>
            </a:endParaRPr>
          </a:p>
        </p:txBody>
      </p:sp>
    </p:spTree>
    <p:extLst>
      <p:ext uri="{BB962C8B-B14F-4D97-AF65-F5344CB8AC3E}">
        <p14:creationId xmlns:p14="http://schemas.microsoft.com/office/powerpoint/2010/main" val="23940480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5611830" cy="753979"/>
          </a:xfrm>
        </p:spPr>
        <p:txBody>
          <a:bodyPr/>
          <a:lstStyle/>
          <a:p>
            <a:r>
              <a:rPr lang="en-US" dirty="0"/>
              <a:t>Summary</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p:txBody>
          <a:bodyPr>
            <a:normAutofit fontScale="92500"/>
          </a:bodyPr>
          <a:lstStyle/>
          <a:p>
            <a:r>
              <a:rPr lang="en-US" dirty="0"/>
              <a:t>QI  Projects</a:t>
            </a:r>
          </a:p>
          <a:p>
            <a:endParaRPr lang="en-US" dirty="0"/>
          </a:p>
          <a:p>
            <a:r>
              <a:rPr lang="en-US" dirty="0"/>
              <a:t>Successfully integrated, bespoke digital </a:t>
            </a:r>
            <a:r>
              <a:rPr lang="en-US" dirty="0" err="1"/>
              <a:t>anaesthetic</a:t>
            </a:r>
            <a:r>
              <a:rPr lang="en-US" dirty="0"/>
              <a:t> record keeping system for the delivery suite which maybe coming to a hospital near you</a:t>
            </a:r>
          </a:p>
          <a:p>
            <a:r>
              <a:rPr lang="en-NZ" dirty="0"/>
              <a:t>Benefits of a PDPH Pathway</a:t>
            </a:r>
          </a:p>
          <a:p>
            <a:r>
              <a:rPr lang="en-NZ" dirty="0"/>
              <a:t>Formalised Placenta Accreta Spectrum MDT</a:t>
            </a:r>
          </a:p>
          <a:p>
            <a:r>
              <a:rPr lang="en-NZ" dirty="0"/>
              <a:t>Updated Women’s Health Emergency Manual</a:t>
            </a:r>
          </a:p>
          <a:p>
            <a:r>
              <a:rPr lang="en-NZ" dirty="0"/>
              <a:t>End of List Debrief is here to stay</a:t>
            </a:r>
          </a:p>
          <a:p>
            <a:endParaRPr lang="en-NZ" dirty="0"/>
          </a:p>
          <a:p>
            <a:endParaRPr lang="en-NZ" dirty="0"/>
          </a:p>
        </p:txBody>
      </p:sp>
    </p:spTree>
    <p:extLst>
      <p:ext uri="{BB962C8B-B14F-4D97-AF65-F5344CB8AC3E}">
        <p14:creationId xmlns:p14="http://schemas.microsoft.com/office/powerpoint/2010/main" val="25014084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2417" y="3142529"/>
            <a:ext cx="7724274" cy="2387600"/>
          </a:xfrm>
        </p:spPr>
        <p:txBody>
          <a:bodyPr>
            <a:normAutofit/>
          </a:bodyPr>
          <a:lstStyle/>
          <a:p>
            <a:r>
              <a:rPr lang="en-US" dirty="0">
                <a:solidFill>
                  <a:schemeClr val="bg1"/>
                </a:solidFill>
              </a:rPr>
              <a:t>Thank you</a:t>
            </a:r>
            <a:br>
              <a:rPr lang="en-US" dirty="0">
                <a:solidFill>
                  <a:schemeClr val="bg1"/>
                </a:solidFill>
              </a:rPr>
            </a:br>
            <a:br>
              <a:rPr lang="en-US" dirty="0">
                <a:solidFill>
                  <a:schemeClr val="bg1"/>
                </a:solidFill>
              </a:rPr>
            </a:br>
            <a:r>
              <a:rPr lang="en-US" sz="3600" dirty="0">
                <a:solidFill>
                  <a:schemeClr val="bg1"/>
                </a:solidFill>
              </a:rPr>
              <a:t>See you in 2026!</a:t>
            </a:r>
            <a:endParaRPr lang="en-NZ" dirty="0">
              <a:solidFill>
                <a:schemeClr val="bg1"/>
              </a:solidFill>
            </a:endParaRPr>
          </a:p>
        </p:txBody>
      </p:sp>
    </p:spTree>
    <p:extLst>
      <p:ext uri="{BB962C8B-B14F-4D97-AF65-F5344CB8AC3E}">
        <p14:creationId xmlns:p14="http://schemas.microsoft.com/office/powerpoint/2010/main" val="3177575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pic>
        <p:nvPicPr>
          <p:cNvPr id="9" name="Picture 8" descr="A close-up of a pink paper&#10;&#10;Description automatically generated">
            <a:extLst>
              <a:ext uri="{FF2B5EF4-FFF2-40B4-BE49-F238E27FC236}">
                <a16:creationId xmlns:a16="http://schemas.microsoft.com/office/drawing/2014/main" id="{0D1EACFE-1BAC-F119-EE15-64FEC937DE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3282" y="118456"/>
            <a:ext cx="4777525" cy="6621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lose-up of a pink document&#10;&#10;Description automatically generated">
            <a:extLst>
              <a:ext uri="{FF2B5EF4-FFF2-40B4-BE49-F238E27FC236}">
                <a16:creationId xmlns:a16="http://schemas.microsoft.com/office/drawing/2014/main" id="{0D448DD6-C742-C197-E502-F02100B3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498" y="118456"/>
            <a:ext cx="4777525" cy="6621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50144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BEA8-60BE-D286-F2E7-1DC28AE155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D9C608-8B4A-9F12-6813-8A4ACDDFC77F}"/>
              </a:ext>
            </a:extLst>
          </p:cNvPr>
          <p:cNvSpPr>
            <a:spLocks noGrp="1"/>
          </p:cNvSpPr>
          <p:nvPr>
            <p:ph type="body" sz="quarter" idx="14"/>
          </p:nvPr>
        </p:nvSpPr>
        <p:spPr>
          <a:xfrm>
            <a:off x="814137" y="782219"/>
            <a:ext cx="8647363" cy="753979"/>
          </a:xfrm>
        </p:spPr>
        <p:txBody>
          <a:bodyPr/>
          <a:lstStyle/>
          <a:p>
            <a:r>
              <a:rPr lang="en-US" dirty="0" err="1"/>
              <a:t>SAFERsleep</a:t>
            </a:r>
            <a:r>
              <a:rPr lang="en-US" dirty="0"/>
              <a:t>® Maternity Module</a:t>
            </a:r>
            <a:endParaRPr lang="en-NZ" dirty="0"/>
          </a:p>
        </p:txBody>
      </p:sp>
      <p:sp>
        <p:nvSpPr>
          <p:cNvPr id="3" name="Picture Placeholder 2">
            <a:extLst>
              <a:ext uri="{FF2B5EF4-FFF2-40B4-BE49-F238E27FC236}">
                <a16:creationId xmlns:a16="http://schemas.microsoft.com/office/drawing/2014/main" id="{CB0F36D7-901C-CCE2-9587-58AB2AB5791A}"/>
              </a:ext>
            </a:extLst>
          </p:cNvPr>
          <p:cNvSpPr>
            <a:spLocks noGrp="1"/>
          </p:cNvSpPr>
          <p:nvPr>
            <p:ph type="pic" sz="quarter" idx="17"/>
          </p:nvPr>
        </p:nvSpPr>
        <p:spPr/>
        <p:txBody>
          <a:bodyPr>
            <a:normAutofit fontScale="92500" lnSpcReduction="20000"/>
          </a:bodyPr>
          <a:lstStyle/>
          <a:p>
            <a:r>
              <a:rPr lang="en-US" dirty="0"/>
              <a:t>Conception</a:t>
            </a:r>
          </a:p>
          <a:p>
            <a:pPr lvl="1"/>
            <a:r>
              <a:rPr lang="en-US" dirty="0"/>
              <a:t>Dec 2018 proposed ‘plan A’ = Use </a:t>
            </a:r>
            <a:r>
              <a:rPr lang="en-US" dirty="0" err="1"/>
              <a:t>SAFERsleep</a:t>
            </a:r>
            <a:r>
              <a:rPr lang="en-US" dirty="0"/>
              <a:t> OR</a:t>
            </a:r>
          </a:p>
          <a:p>
            <a:endParaRPr lang="en-US" dirty="0"/>
          </a:p>
          <a:p>
            <a:r>
              <a:rPr lang="en-US" dirty="0"/>
              <a:t>Advantages:</a:t>
            </a:r>
          </a:p>
          <a:p>
            <a:pPr lvl="1"/>
            <a:r>
              <a:rPr lang="en-US" dirty="0"/>
              <a:t>Already in place, minimal cost, no user learner curve</a:t>
            </a:r>
          </a:p>
          <a:p>
            <a:r>
              <a:rPr lang="en-US" dirty="0"/>
              <a:t>Disadvantages:</a:t>
            </a:r>
          </a:p>
          <a:p>
            <a:pPr lvl="1"/>
            <a:r>
              <a:rPr lang="en-US" dirty="0"/>
              <a:t>Not bespoke, future changes would have to impact all </a:t>
            </a:r>
            <a:r>
              <a:rPr lang="en-US" dirty="0" err="1"/>
              <a:t>SAFERsleep</a:t>
            </a:r>
            <a:r>
              <a:rPr lang="en-US" dirty="0"/>
              <a:t> OR package, not all ‘pink form’ issues were covered.</a:t>
            </a:r>
          </a:p>
          <a:p>
            <a:endParaRPr lang="en-US" dirty="0"/>
          </a:p>
          <a:p>
            <a:r>
              <a:rPr lang="en-US" dirty="0"/>
              <a:t>BADGERNET incoming!</a:t>
            </a:r>
          </a:p>
          <a:p>
            <a:endParaRPr lang="en-US" dirty="0"/>
          </a:p>
          <a:p>
            <a:endParaRPr lang="en-NZ" dirty="0"/>
          </a:p>
        </p:txBody>
      </p:sp>
    </p:spTree>
    <p:extLst>
      <p:ext uri="{BB962C8B-B14F-4D97-AF65-F5344CB8AC3E}">
        <p14:creationId xmlns:p14="http://schemas.microsoft.com/office/powerpoint/2010/main" val="3112647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C3830FD1F5994294009D93E1D67ACE" ma:contentTypeVersion="14" ma:contentTypeDescription="Create a new document." ma:contentTypeScope="" ma:versionID="88334868ae234f80d86c912aa488ea26">
  <xsd:schema xmlns:xsd="http://www.w3.org/2001/XMLSchema" xmlns:xs="http://www.w3.org/2001/XMLSchema" xmlns:p="http://schemas.microsoft.com/office/2006/metadata/properties" xmlns:ns2="cc28d125-7dc8-4cd6-8181-f27652afd7b0" xmlns:ns3="43c8a6b5-4a17-4f4f-a55d-997fe41b246e" targetNamespace="http://schemas.microsoft.com/office/2006/metadata/properties" ma:root="true" ma:fieldsID="3c5d95bb5082e54b6904c55650127ea6" ns2:_="" ns3:_="">
    <xsd:import namespace="cc28d125-7dc8-4cd6-8181-f27652afd7b0"/>
    <xsd:import namespace="43c8a6b5-4a17-4f4f-a55d-997fe41b246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28d125-7dc8-4cd6-8181-f27652afd7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4b5dd37-5270-44cb-ba0d-da2442ae087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c8a6b5-4a17-4f4f-a55d-997fe41b246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c28d125-7dc8-4cd6-8181-f27652afd7b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86EA7B8-7468-440C-828B-2A0DB9CA0350}"/>
</file>

<file path=customXml/itemProps2.xml><?xml version="1.0" encoding="utf-8"?>
<ds:datastoreItem xmlns:ds="http://schemas.openxmlformats.org/officeDocument/2006/customXml" ds:itemID="{922A04D1-D2CE-41A9-B89D-EEF419C19903}"/>
</file>

<file path=customXml/itemProps3.xml><?xml version="1.0" encoding="utf-8"?>
<ds:datastoreItem xmlns:ds="http://schemas.openxmlformats.org/officeDocument/2006/customXml" ds:itemID="{0857A959-0FCA-48EC-968F-7CC3CEDAE856}"/>
</file>

<file path=docProps/app.xml><?xml version="1.0" encoding="utf-8"?>
<Properties xmlns="http://schemas.openxmlformats.org/officeDocument/2006/extended-properties" xmlns:vt="http://schemas.openxmlformats.org/officeDocument/2006/docPropsVTypes">
  <Template>office theme</Template>
  <TotalTime>1728</TotalTime>
  <Words>3537</Words>
  <Application>Microsoft Office PowerPoint</Application>
  <PresentationFormat>Widescreen</PresentationFormat>
  <Paragraphs>469</Paragraphs>
  <Slides>73</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Aptos</vt:lpstr>
      <vt:lpstr>Arial</vt:lpstr>
      <vt:lpstr>Calibri</vt:lpstr>
      <vt:lpstr>Calibri Light</vt:lpstr>
      <vt:lpstr>Times New Roman</vt:lpstr>
      <vt:lpstr>office theme</vt:lpstr>
      <vt:lpstr>What’s New at National Women’s?</vt:lpstr>
      <vt:lpstr>PowerPoint Presentation</vt:lpstr>
      <vt:lpstr> 1. Digital anaesthetic recordkeeping     system for the delivery suite  2. Post Dural Puncture Headache Pathway Document  3. Placenta Accreta MDT  4. Women’s Health Emergency Manual  5. End of List Debrief </vt:lpstr>
      <vt:lpstr>Digital Anaesthetic Record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 Dural Puncture Headache Pathway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Placenta Accreta Spectrum MDT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Women’s Health Emergency Manual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List Debrief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See you in 2026!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Andrew Johnson</cp:lastModifiedBy>
  <cp:revision>6</cp:revision>
  <dcterms:created xsi:type="dcterms:W3CDTF">2013-07-15T20:26:40Z</dcterms:created>
  <dcterms:modified xsi:type="dcterms:W3CDTF">2024-02-29T11:23:39Z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0x0101000BC3830FD1F5994294009D93E1D67ACE</vt:lpwstr>
  </property>
</Properties>
</file>